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7"/>
  </p:notesMasterIdLst>
  <p:sldIdLst>
    <p:sldId id="256" r:id="rId2"/>
    <p:sldId id="257" r:id="rId3"/>
    <p:sldId id="262" r:id="rId4"/>
    <p:sldId id="339" r:id="rId5"/>
    <p:sldId id="267" r:id="rId6"/>
    <p:sldId id="261" r:id="rId7"/>
    <p:sldId id="338" r:id="rId8"/>
    <p:sldId id="260" r:id="rId9"/>
    <p:sldId id="340" r:id="rId10"/>
    <p:sldId id="342" r:id="rId11"/>
    <p:sldId id="343" r:id="rId12"/>
    <p:sldId id="344" r:id="rId13"/>
    <p:sldId id="264" r:id="rId14"/>
    <p:sldId id="345" r:id="rId15"/>
    <p:sldId id="346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A90125-C876-FB26-DF75-A24433D90732}" name="Ana Pancorbo" initials="AP" userId="S::apancorbo@freepikco.onmicrosoft.com::4c647062-b286-4ec9-a79d-abe5166791c6" providerId="AD"/>
  <p188:author id="{60FB20EF-046E-9836-70C5-E8938F8A6740}" name="Paula López Rodríguez" initials="PLR" userId="S::prodriguez@freepikco.onmicrosoft.com::0dabe7f3-1114-4626-94e2-2624c6ec2ef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8EA"/>
    <a:srgbClr val="ABB2FC"/>
    <a:srgbClr val="363D23"/>
    <a:srgbClr val="444E2C"/>
    <a:srgbClr val="525D35"/>
    <a:srgbClr val="424B2B"/>
    <a:srgbClr val="265444"/>
    <a:srgbClr val="6E6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7" autoAdjust="0"/>
    <p:restoredTop sz="95079" autoAdjust="0"/>
  </p:normalViewPr>
  <p:slideViewPr>
    <p:cSldViewPr snapToGrid="0" showGuides="1">
      <p:cViewPr varScale="1">
        <p:scale>
          <a:sx n="135" d="100"/>
          <a:sy n="135" d="100"/>
        </p:scale>
        <p:origin x="1050" y="10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7" d="100"/>
        <a:sy n="2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BCC49-4A81-45E3-B0BA-4506D0CC7A82}" type="datetimeFigureOut">
              <a:rPr lang="es-ES" smtClean="0"/>
              <a:t>02/06/2023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2F922-EF9C-456C-95E6-D96DA79A854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39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rama de flujo: entrada manual 3">
            <a:extLst>
              <a:ext uri="{FF2B5EF4-FFF2-40B4-BE49-F238E27FC236}">
                <a16:creationId xmlns:a16="http://schemas.microsoft.com/office/drawing/2014/main" id="{C955E95D-F193-9FB5-D8C2-2719327C0F3C}"/>
              </a:ext>
            </a:extLst>
          </p:cNvPr>
          <p:cNvSpPr/>
          <p:nvPr userDrawn="1"/>
        </p:nvSpPr>
        <p:spPr>
          <a:xfrm rot="10800000">
            <a:off x="-7485" y="-2"/>
            <a:ext cx="1456209" cy="4081402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C4C21500-4633-3239-F2C2-D3C1CE5F55EE}"/>
              </a:ext>
            </a:extLst>
          </p:cNvPr>
          <p:cNvSpPr/>
          <p:nvPr userDrawn="1"/>
        </p:nvSpPr>
        <p:spPr>
          <a:xfrm rot="16200000">
            <a:off x="6154571" y="2154072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ED68A35-24B2-4F9F-DF00-C80C6652F298}"/>
              </a:ext>
            </a:extLst>
          </p:cNvPr>
          <p:cNvGrpSpPr/>
          <p:nvPr userDrawn="1"/>
        </p:nvGrpSpPr>
        <p:grpSpPr>
          <a:xfrm>
            <a:off x="5286532" y="3624718"/>
            <a:ext cx="1119057" cy="388741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7" name="Triángulo isósceles 6">
              <a:extLst>
                <a:ext uri="{FF2B5EF4-FFF2-40B4-BE49-F238E27FC236}">
                  <a16:creationId xmlns:a16="http://schemas.microsoft.com/office/drawing/2014/main" id="{D668BC42-FAAE-F798-B095-1A3409E8AFCF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riángulo isósceles 7">
              <a:extLst>
                <a:ext uri="{FF2B5EF4-FFF2-40B4-BE49-F238E27FC236}">
                  <a16:creationId xmlns:a16="http://schemas.microsoft.com/office/drawing/2014/main" id="{8A76DFD6-BF94-408A-7456-D2F8A9161672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0B8DF58E-294F-51FA-276F-C0E99DCB9F6A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39988"/>
            <a:ext cx="6858000" cy="1484211"/>
          </a:xfr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02636"/>
            <a:ext cx="6858000" cy="35138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4CBCF9EC-E00D-4C00-E79E-F3F48FE460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160" y="3210907"/>
            <a:ext cx="1323295" cy="136027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C9AC2399-B95D-3099-CAD4-61AF349B83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2216" y="340671"/>
            <a:ext cx="1694690" cy="1742047"/>
          </a:xfrm>
          <a:prstGeom prst="rect">
            <a:avLst/>
          </a:prstGeom>
        </p:spPr>
      </p:pic>
      <p:sp>
        <p:nvSpPr>
          <p:cNvPr id="12" name="Triángulo rectángulo 11">
            <a:extLst>
              <a:ext uri="{FF2B5EF4-FFF2-40B4-BE49-F238E27FC236}">
                <a16:creationId xmlns:a16="http://schemas.microsoft.com/office/drawing/2014/main" id="{E17D6635-2B40-1A57-5541-34CC6A99D21D}"/>
              </a:ext>
            </a:extLst>
          </p:cNvPr>
          <p:cNvSpPr/>
          <p:nvPr userDrawn="1"/>
        </p:nvSpPr>
        <p:spPr>
          <a:xfrm rot="16200000" flipH="1">
            <a:off x="6159500" y="753070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E56E9C2-8AE0-BD01-72E7-6DFAE34AD166}"/>
              </a:ext>
            </a:extLst>
          </p:cNvPr>
          <p:cNvGrpSpPr/>
          <p:nvPr userDrawn="1"/>
        </p:nvGrpSpPr>
        <p:grpSpPr>
          <a:xfrm>
            <a:off x="2624282" y="4014135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14" name="Triángulo isósceles 13">
              <a:extLst>
                <a:ext uri="{FF2B5EF4-FFF2-40B4-BE49-F238E27FC236}">
                  <a16:creationId xmlns:a16="http://schemas.microsoft.com/office/drawing/2014/main" id="{6104CB0F-D154-CD53-969C-9153CE2E00A1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Triángulo isósceles 14">
              <a:extLst>
                <a:ext uri="{FF2B5EF4-FFF2-40B4-BE49-F238E27FC236}">
                  <a16:creationId xmlns:a16="http://schemas.microsoft.com/office/drawing/2014/main" id="{2736DE3D-24F2-1358-BFC1-38E78B4C9FF2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Triángulo isósceles 15">
              <a:extLst>
                <a:ext uri="{FF2B5EF4-FFF2-40B4-BE49-F238E27FC236}">
                  <a16:creationId xmlns:a16="http://schemas.microsoft.com/office/drawing/2014/main" id="{F093049A-8EBD-2EA3-BCE6-73287F579506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F7DF3-02F3-41BF-A060-159BA21B5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0662" y="2328900"/>
            <a:ext cx="3989438" cy="203040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58967345-DB07-428F-8914-C3F421A8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661" y="1072529"/>
            <a:ext cx="3989438" cy="10807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75260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85D4F7D6-2D62-5C91-4BE2-20A3981414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8455" y="3342075"/>
            <a:ext cx="1455625" cy="149630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DCDEB1BE-BDAE-2C28-4C67-78415CEAEE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1390" y="247758"/>
            <a:ext cx="1825197" cy="1876201"/>
          </a:xfrm>
          <a:prstGeom prst="rect">
            <a:avLst/>
          </a:prstGeom>
        </p:spPr>
      </p:pic>
      <p:sp>
        <p:nvSpPr>
          <p:cNvPr id="11" name="Diagrama de flujo: entrada manual 10">
            <a:extLst>
              <a:ext uri="{FF2B5EF4-FFF2-40B4-BE49-F238E27FC236}">
                <a16:creationId xmlns:a16="http://schemas.microsoft.com/office/drawing/2014/main" id="{F073C159-80E3-807F-7858-307DEFE8EB48}"/>
              </a:ext>
            </a:extLst>
          </p:cNvPr>
          <p:cNvSpPr/>
          <p:nvPr userDrawn="1"/>
        </p:nvSpPr>
        <p:spPr>
          <a:xfrm rot="10800000">
            <a:off x="-7485" y="-7622"/>
            <a:ext cx="1456209" cy="4081402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riángulo rectángulo 11">
            <a:extLst>
              <a:ext uri="{FF2B5EF4-FFF2-40B4-BE49-F238E27FC236}">
                <a16:creationId xmlns:a16="http://schemas.microsoft.com/office/drawing/2014/main" id="{4F905F12-96B6-6FDC-A6D3-DE5FFD521703}"/>
              </a:ext>
            </a:extLst>
          </p:cNvPr>
          <p:cNvSpPr/>
          <p:nvPr userDrawn="1"/>
        </p:nvSpPr>
        <p:spPr>
          <a:xfrm rot="16200000">
            <a:off x="6154571" y="2154072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337" y="973393"/>
            <a:ext cx="3267389" cy="196415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5849" y="3096061"/>
            <a:ext cx="3267390" cy="112134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áfico 16">
            <a:extLst>
              <a:ext uri="{FF2B5EF4-FFF2-40B4-BE49-F238E27FC236}">
                <a16:creationId xmlns:a16="http://schemas.microsoft.com/office/drawing/2014/main" id="{A56D2C67-597B-162A-9EA3-042F7A0965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6665" y="3337649"/>
            <a:ext cx="1455625" cy="1496301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2223C08F-770E-9061-A506-F0A072FFD2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1037" y="127662"/>
            <a:ext cx="1825197" cy="1876201"/>
          </a:xfrm>
          <a:prstGeom prst="rect">
            <a:avLst/>
          </a:prstGeom>
        </p:spPr>
      </p:pic>
      <p:sp>
        <p:nvSpPr>
          <p:cNvPr id="19" name="Triángulo rectángulo 18">
            <a:extLst>
              <a:ext uri="{FF2B5EF4-FFF2-40B4-BE49-F238E27FC236}">
                <a16:creationId xmlns:a16="http://schemas.microsoft.com/office/drawing/2014/main" id="{B84B28DA-D436-4987-5CE9-3E2BAF896C72}"/>
              </a:ext>
            </a:extLst>
          </p:cNvPr>
          <p:cNvSpPr/>
          <p:nvPr userDrawn="1"/>
        </p:nvSpPr>
        <p:spPr>
          <a:xfrm rot="5400000">
            <a:off x="-755426" y="761611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C12C8502-F5D5-B36C-9FB7-79F07838968F}"/>
              </a:ext>
            </a:extLst>
          </p:cNvPr>
          <p:cNvGrpSpPr/>
          <p:nvPr userDrawn="1"/>
        </p:nvGrpSpPr>
        <p:grpSpPr>
          <a:xfrm>
            <a:off x="6899952" y="4062977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21" name="Triángulo isósceles 20">
              <a:extLst>
                <a:ext uri="{FF2B5EF4-FFF2-40B4-BE49-F238E27FC236}">
                  <a16:creationId xmlns:a16="http://schemas.microsoft.com/office/drawing/2014/main" id="{F452DB33-2F19-7162-A04E-3099A6E0263E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877D2DC7-4DFD-850A-2E01-6153DC5EDEAA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Triángulo isósceles 22">
              <a:extLst>
                <a:ext uri="{FF2B5EF4-FFF2-40B4-BE49-F238E27FC236}">
                  <a16:creationId xmlns:a16="http://schemas.microsoft.com/office/drawing/2014/main" id="{F32A6A95-FFD4-E983-82C4-2F367F7A8BB5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B216C9-25F2-4E9A-9F78-0530A54C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5ED5E6-9651-4767-9A5B-CB3879448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7925" y="3051630"/>
            <a:ext cx="2444540" cy="71918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AEA3490-67CC-4B49-867B-59A5F0527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177" y="3051630"/>
            <a:ext cx="2444540" cy="71918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4A65C1-537A-49EC-B360-2884C343A2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7029" y="2637858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A576A6E-6F7A-44AB-90FE-92E4056E8F3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49281" y="2636180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ABFA7B1-3F38-4BB3-990D-E15E1AAD4718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5902429" y="3051629"/>
            <a:ext cx="2444540" cy="71918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0E1E2C2-B2A4-4196-9BED-46BB448A9BBA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991533" y="2632030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13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68729362-B699-5D47-E148-7CD350007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4693" y="3356646"/>
            <a:ext cx="1323295" cy="1360274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531894BA-BA80-C526-F82D-F179680E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3129" y="957392"/>
            <a:ext cx="1694690" cy="1742047"/>
          </a:xfrm>
          <a:prstGeom prst="rect">
            <a:avLst/>
          </a:prstGeom>
        </p:spPr>
      </p:pic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5A9E743F-613B-5FA4-C8CD-ABFCDADB9D20}"/>
              </a:ext>
            </a:extLst>
          </p:cNvPr>
          <p:cNvSpPr/>
          <p:nvPr userDrawn="1"/>
        </p:nvSpPr>
        <p:spPr>
          <a:xfrm rot="5400000">
            <a:off x="-755426" y="761611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Diagrama de flujo: entrada manual 11">
            <a:extLst>
              <a:ext uri="{FF2B5EF4-FFF2-40B4-BE49-F238E27FC236}">
                <a16:creationId xmlns:a16="http://schemas.microsoft.com/office/drawing/2014/main" id="{C771E3D8-D68C-18CA-B5F0-9EA2CE7741D0}"/>
              </a:ext>
            </a:extLst>
          </p:cNvPr>
          <p:cNvSpPr/>
          <p:nvPr userDrawn="1"/>
        </p:nvSpPr>
        <p:spPr>
          <a:xfrm rot="10800000" flipH="1" flipV="1">
            <a:off x="7263015" y="1062098"/>
            <a:ext cx="1880985" cy="4081402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956201"/>
            <a:ext cx="7696200" cy="1671744"/>
          </a:xfrm>
        </p:spPr>
        <p:txBody>
          <a:bodyPr anchor="b">
            <a:noAutofit/>
          </a:bodyPr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3839" y="3636975"/>
            <a:ext cx="2626320" cy="51920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22605" y="772522"/>
            <a:ext cx="1498790" cy="982154"/>
          </a:xfrm>
        </p:spPr>
        <p:txBody>
          <a:bodyPr>
            <a:noAutofit/>
          </a:bodyPr>
          <a:lstStyle>
            <a:lvl1pPr marL="0" indent="0" algn="ctr">
              <a:buNone/>
              <a:defRPr sz="72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ángulo rectángulo 6">
            <a:extLst>
              <a:ext uri="{FF2B5EF4-FFF2-40B4-BE49-F238E27FC236}">
                <a16:creationId xmlns:a16="http://schemas.microsoft.com/office/drawing/2014/main" id="{EA3A1F08-C75A-E91E-33B9-C5AABFF22851}"/>
              </a:ext>
            </a:extLst>
          </p:cNvPr>
          <p:cNvSpPr/>
          <p:nvPr userDrawn="1"/>
        </p:nvSpPr>
        <p:spPr>
          <a:xfrm rot="16200000">
            <a:off x="6369459" y="2368960"/>
            <a:ext cx="2002097" cy="3546984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781046C-4BDB-EB08-6E71-CB72F5FBB9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383" y="3394301"/>
            <a:ext cx="1455625" cy="1496301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D4CCCA93-67C9-5993-6425-8CEC67A2C5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0769" y="491778"/>
            <a:ext cx="1825197" cy="18762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9BF5A752-D16D-6629-1180-FEDADFB7FD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031" y="2996729"/>
            <a:ext cx="1323295" cy="1360274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46A655B-FAE7-8736-5755-FAEC3478C3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4234" y="610861"/>
            <a:ext cx="1694690" cy="1742047"/>
          </a:xfrm>
          <a:prstGeom prst="rect">
            <a:avLst/>
          </a:prstGeom>
        </p:spPr>
      </p:pic>
      <p:sp>
        <p:nvSpPr>
          <p:cNvPr id="18" name="Diagrama de flujo: entrada manual 17">
            <a:extLst>
              <a:ext uri="{FF2B5EF4-FFF2-40B4-BE49-F238E27FC236}">
                <a16:creationId xmlns:a16="http://schemas.microsoft.com/office/drawing/2014/main" id="{0C160CA8-10F2-F4CD-9D97-8A59908DC224}"/>
              </a:ext>
            </a:extLst>
          </p:cNvPr>
          <p:cNvSpPr/>
          <p:nvPr userDrawn="1"/>
        </p:nvSpPr>
        <p:spPr>
          <a:xfrm rot="16200000" flipH="1">
            <a:off x="5201116" y="1200109"/>
            <a:ext cx="1189350" cy="6694629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4514" y="2823700"/>
            <a:ext cx="2771770" cy="987021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400">
                <a:solidFill>
                  <a:schemeClr val="tx2"/>
                </a:solidFill>
              </a:defRPr>
            </a:lvl3pPr>
            <a:lvl4pPr algn="ctr">
              <a:defRPr sz="1400">
                <a:solidFill>
                  <a:schemeClr val="tx2"/>
                </a:solidFill>
              </a:defRPr>
            </a:lvl4pPr>
            <a:lvl5pPr algn="ctr"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95741" y="2826453"/>
            <a:ext cx="2771770" cy="98702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algn="ctr">
              <a:defRPr sz="1400">
                <a:solidFill>
                  <a:schemeClr val="tx2"/>
                </a:solidFill>
              </a:defRPr>
            </a:lvl2pPr>
            <a:lvl3pPr algn="ctr">
              <a:defRPr sz="1400">
                <a:solidFill>
                  <a:schemeClr val="tx2"/>
                </a:solidFill>
              </a:defRPr>
            </a:lvl3pPr>
            <a:lvl4pPr algn="ctr">
              <a:defRPr sz="1400">
                <a:solidFill>
                  <a:schemeClr val="tx2"/>
                </a:solidFill>
              </a:defRPr>
            </a:lvl4pPr>
            <a:lvl5pPr algn="ctr"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47D2E8C-1B66-4B58-9E61-419F96DF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7D406E-515A-4F43-9A01-A05A4C6D192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162828" y="2357514"/>
            <a:ext cx="2785432" cy="405959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5C9BD97-A085-490E-8875-69685121698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195741" y="2357514"/>
            <a:ext cx="2783745" cy="405959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547CF66-1F17-D304-29E2-CB600AFDEC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181" y="724882"/>
            <a:ext cx="1455625" cy="149630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55DF8750-8AEB-2D27-3C57-F33CF87BA0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7997" y="2941119"/>
            <a:ext cx="1825197" cy="18762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F8A48AFF-BD94-B02C-9B61-22EA6B5CB9E9}"/>
              </a:ext>
            </a:extLst>
          </p:cNvPr>
          <p:cNvSpPr/>
          <p:nvPr userDrawn="1"/>
        </p:nvSpPr>
        <p:spPr>
          <a:xfrm rot="5400000">
            <a:off x="-753677" y="753068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grama de flujo: entrada manual 5">
            <a:extLst>
              <a:ext uri="{FF2B5EF4-FFF2-40B4-BE49-F238E27FC236}">
                <a16:creationId xmlns:a16="http://schemas.microsoft.com/office/drawing/2014/main" id="{9FACA55F-025F-2BD6-3C60-18862CD49A93}"/>
              </a:ext>
            </a:extLst>
          </p:cNvPr>
          <p:cNvSpPr/>
          <p:nvPr userDrawn="1"/>
        </p:nvSpPr>
        <p:spPr>
          <a:xfrm rot="10800000" flipH="1">
            <a:off x="7952450" y="-6148"/>
            <a:ext cx="1189350" cy="4763113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a de flujo: entrada manual 2">
            <a:extLst>
              <a:ext uri="{FF2B5EF4-FFF2-40B4-BE49-F238E27FC236}">
                <a16:creationId xmlns:a16="http://schemas.microsoft.com/office/drawing/2014/main" id="{C4F8832E-74FC-1C95-8A87-7999085512D8}"/>
              </a:ext>
            </a:extLst>
          </p:cNvPr>
          <p:cNvSpPr/>
          <p:nvPr userDrawn="1"/>
        </p:nvSpPr>
        <p:spPr>
          <a:xfrm rot="5400000">
            <a:off x="2745019" y="1208136"/>
            <a:ext cx="1189350" cy="6694629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474F8D14-AB8E-5999-B1CC-F1E3BF2242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1233" y="3061903"/>
            <a:ext cx="1323295" cy="1360274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C47FFB1-D4A6-C3B6-E0D3-DD484DF81A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225" y="731000"/>
            <a:ext cx="1694690" cy="174204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6D3423FD-5401-4143-EA10-4D650AA6436C}"/>
              </a:ext>
            </a:extLst>
          </p:cNvPr>
          <p:cNvGrpSpPr/>
          <p:nvPr userDrawn="1"/>
        </p:nvGrpSpPr>
        <p:grpSpPr>
          <a:xfrm>
            <a:off x="7369242" y="1249751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7" name="Triángulo isósceles 6">
              <a:extLst>
                <a:ext uri="{FF2B5EF4-FFF2-40B4-BE49-F238E27FC236}">
                  <a16:creationId xmlns:a16="http://schemas.microsoft.com/office/drawing/2014/main" id="{322419D1-D3FA-47A3-3DE9-90DA22F4ADA9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riángulo isósceles 7">
              <a:extLst>
                <a:ext uri="{FF2B5EF4-FFF2-40B4-BE49-F238E27FC236}">
                  <a16:creationId xmlns:a16="http://schemas.microsoft.com/office/drawing/2014/main" id="{E7648C0E-26D9-43E3-31C5-4B68690F3D76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DE50CF0C-2E9B-19CA-AF3C-0B5B08077747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4873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0A031AF-35D0-7BBF-08A2-46DD9CE8F2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490" y="674943"/>
            <a:ext cx="1694690" cy="1742047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CABF5830-5F28-F6C2-531C-918FA44E2B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2703" y="2276294"/>
            <a:ext cx="1455625" cy="14963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E51B6384-84AD-DBB6-086F-FA1047ABBA13}"/>
              </a:ext>
            </a:extLst>
          </p:cNvPr>
          <p:cNvSpPr/>
          <p:nvPr userDrawn="1"/>
        </p:nvSpPr>
        <p:spPr>
          <a:xfrm rot="16200000" flipH="1">
            <a:off x="6159500" y="753070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9845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CBA71995-9425-BA86-679E-456629B2C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1187" y="3455277"/>
            <a:ext cx="1455625" cy="149630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F26885B0-C992-8E93-40D0-F817B6DC82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1775" y="370843"/>
            <a:ext cx="1825197" cy="18762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5F2827D7-910F-B101-887A-9D3B66F65A06}"/>
              </a:ext>
            </a:extLst>
          </p:cNvPr>
          <p:cNvSpPr/>
          <p:nvPr userDrawn="1"/>
        </p:nvSpPr>
        <p:spPr>
          <a:xfrm rot="5400000">
            <a:off x="-753677" y="753068"/>
            <a:ext cx="3742497" cy="2236360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1A5F46E4-7EED-CD3C-B18F-563D6EF37451}"/>
              </a:ext>
            </a:extLst>
          </p:cNvPr>
          <p:cNvGrpSpPr/>
          <p:nvPr userDrawn="1"/>
        </p:nvGrpSpPr>
        <p:grpSpPr>
          <a:xfrm>
            <a:off x="5104024" y="4330530"/>
            <a:ext cx="1520148" cy="528073"/>
            <a:chOff x="1933859" y="1098243"/>
            <a:chExt cx="1743090" cy="605519"/>
          </a:xfrm>
          <a:solidFill>
            <a:schemeClr val="accent2"/>
          </a:solidFill>
        </p:grpSpPr>
        <p:sp>
          <p:nvSpPr>
            <p:cNvPr id="7" name="Triángulo isósceles 6">
              <a:extLst>
                <a:ext uri="{FF2B5EF4-FFF2-40B4-BE49-F238E27FC236}">
                  <a16:creationId xmlns:a16="http://schemas.microsoft.com/office/drawing/2014/main" id="{560FBCF9-08C1-3CD6-0C44-B20884483060}"/>
                </a:ext>
              </a:extLst>
            </p:cNvPr>
            <p:cNvSpPr/>
            <p:nvPr/>
          </p:nvSpPr>
          <p:spPr>
            <a:xfrm rot="5400000">
              <a:off x="1892099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riángulo isósceles 7">
              <a:extLst>
                <a:ext uri="{FF2B5EF4-FFF2-40B4-BE49-F238E27FC236}">
                  <a16:creationId xmlns:a16="http://schemas.microsoft.com/office/drawing/2014/main" id="{5FB7D936-C4E4-1284-C5B4-4DBB16F887FD}"/>
                </a:ext>
              </a:extLst>
            </p:cNvPr>
            <p:cNvSpPr/>
            <p:nvPr/>
          </p:nvSpPr>
          <p:spPr>
            <a:xfrm rot="5400000">
              <a:off x="2502545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A5CF1193-F5A8-B98D-2513-9F86D6241A23}"/>
                </a:ext>
              </a:extLst>
            </p:cNvPr>
            <p:cNvSpPr/>
            <p:nvPr/>
          </p:nvSpPr>
          <p:spPr>
            <a:xfrm rot="5400000">
              <a:off x="3113190" y="1140003"/>
              <a:ext cx="605519" cy="5219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331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CF9E4D11-1A09-237B-16E0-EE6EAAE4B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2290" y="1253945"/>
            <a:ext cx="1455625" cy="149630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17AA82C8-39D3-ABAD-193A-08B83DF8C4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39" y="2889383"/>
            <a:ext cx="1825197" cy="187620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23C950D6-580A-84A6-0744-257DF52AEB1C}"/>
              </a:ext>
            </a:extLst>
          </p:cNvPr>
          <p:cNvSpPr/>
          <p:nvPr userDrawn="1"/>
        </p:nvSpPr>
        <p:spPr>
          <a:xfrm rot="16200000">
            <a:off x="6369459" y="2368960"/>
            <a:ext cx="2002097" cy="3546984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riángulo rectángulo 5">
            <a:extLst>
              <a:ext uri="{FF2B5EF4-FFF2-40B4-BE49-F238E27FC236}">
                <a16:creationId xmlns:a16="http://schemas.microsoft.com/office/drawing/2014/main" id="{9E1623BD-EDAD-7DFD-4F82-698FA31C30D5}"/>
              </a:ext>
            </a:extLst>
          </p:cNvPr>
          <p:cNvSpPr/>
          <p:nvPr userDrawn="1"/>
        </p:nvSpPr>
        <p:spPr>
          <a:xfrm rot="5400000">
            <a:off x="772443" y="-772445"/>
            <a:ext cx="2002097" cy="3546984"/>
          </a:xfrm>
          <a:prstGeom prst="rtTriangle">
            <a:avLst/>
          </a:prstGeom>
          <a:solidFill>
            <a:srgbClr val="42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616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3EFF7-90E2-431F-8E31-BA0CE4C55B2F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9" r:id="rId6"/>
    <p:sldLayoutId id="2147483680" r:id="rId7"/>
    <p:sldLayoutId id="2147483681" r:id="rId8"/>
    <p:sldLayoutId id="2147483682" r:id="rId9"/>
    <p:sldLayoutId id="2147483676" r:id="rId10"/>
    <p:sldLayoutId id="2147483658" r:id="rId11"/>
    <p:sldLayoutId id="2147483671" r:id="rId12"/>
    <p:sldLayoutId id="2147483672" r:id="rId13"/>
    <p:sldLayoutId id="2147483659" r:id="rId14"/>
    <p:sldLayoutId id="2147483670" r:id="rId15"/>
    <p:sldLayoutId id="2147483677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Plus Jakarta Sans" pitchFamily="2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0.png"/><Relationship Id="rId18" Type="http://schemas.openxmlformats.org/officeDocument/2006/relationships/image" Target="../media/image16.png"/><Relationship Id="rId3" Type="http://schemas.openxmlformats.org/officeDocument/2006/relationships/hyperlink" Target="https://docs.djangoproject.com/en/4.2/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hyperlink" Target="https://codecanyon.net/item/fundorex-crowdfunding-platform/33286096" TargetMode="Externa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hemewag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bootstrapmade.com/" TargetMode="External"/><Relationship Id="rId15" Type="http://schemas.openxmlformats.org/officeDocument/2006/relationships/image" Target="../media/image12.png"/><Relationship Id="rId10" Type="http://schemas.openxmlformats.org/officeDocument/2006/relationships/image" Target="../media/image6.svg"/><Relationship Id="rId4" Type="http://schemas.openxmlformats.org/officeDocument/2006/relationships/hyperlink" Target="https://xgenious.com/our-products/fundorex-crowdfunding-platform/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svg"/><Relationship Id="rId15" Type="http://schemas.openxmlformats.org/officeDocument/2006/relationships/image" Target="../media/image18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pn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image" Target="../media/image6.sv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pn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áfico 31">
            <a:extLst>
              <a:ext uri="{FF2B5EF4-FFF2-40B4-BE49-F238E27FC236}">
                <a16:creationId xmlns:a16="http://schemas.microsoft.com/office/drawing/2014/main" id="{ACE9F900-417C-6710-2B2C-C2C3C036D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6362" y="2579897"/>
            <a:ext cx="1323295" cy="1360274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D935836-4907-CC15-8A47-BBA7C88CD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1750" y="488305"/>
            <a:ext cx="1694690" cy="1742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204940"/>
            <a:ext cx="6858000" cy="1868041"/>
          </a:xfrm>
        </p:spPr>
        <p:txBody>
          <a:bodyPr/>
          <a:lstStyle/>
          <a:p>
            <a:r>
              <a:rPr lang="es-ES" dirty="0"/>
              <a:t>CROWDFUNDING PORTAL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67794"/>
            <a:ext cx="6858000" cy="351388"/>
          </a:xfrm>
        </p:spPr>
        <p:txBody>
          <a:bodyPr/>
          <a:lstStyle/>
          <a:p>
            <a:r>
              <a:rPr lang="en-US" dirty="0"/>
              <a:t>A donation-based fundraising portal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4D27BCE6-8ACA-2709-030D-3C6827313ECD}"/>
              </a:ext>
            </a:extLst>
          </p:cNvPr>
          <p:cNvGrpSpPr/>
          <p:nvPr/>
        </p:nvGrpSpPr>
        <p:grpSpPr>
          <a:xfrm>
            <a:off x="676027" y="181321"/>
            <a:ext cx="7332948" cy="4256394"/>
            <a:chOff x="676027" y="181321"/>
            <a:chExt cx="7332948" cy="4256394"/>
          </a:xfrm>
        </p:grpSpPr>
        <p:pic>
          <p:nvPicPr>
            <p:cNvPr id="27" name="Gráfico 26">
              <a:extLst>
                <a:ext uri="{FF2B5EF4-FFF2-40B4-BE49-F238E27FC236}">
                  <a16:creationId xmlns:a16="http://schemas.microsoft.com/office/drawing/2014/main" id="{64A7156E-7A1C-6630-B4C2-4D270275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68478" y="181321"/>
              <a:ext cx="942715" cy="1021539"/>
            </a:xfrm>
            <a:prstGeom prst="rect">
              <a:avLst/>
            </a:prstGeom>
          </p:spPr>
        </p:pic>
        <p:pic>
          <p:nvPicPr>
            <p:cNvPr id="29" name="Gráfico 28">
              <a:extLst>
                <a:ext uri="{FF2B5EF4-FFF2-40B4-BE49-F238E27FC236}">
                  <a16:creationId xmlns:a16="http://schemas.microsoft.com/office/drawing/2014/main" id="{4F0A3265-F028-F5BE-49DA-B788A0FE2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824016">
              <a:off x="7074620" y="209190"/>
              <a:ext cx="684043" cy="986860"/>
            </a:xfrm>
            <a:prstGeom prst="rect">
              <a:avLst/>
            </a:prstGeom>
          </p:spPr>
        </p:pic>
        <p:pic>
          <p:nvPicPr>
            <p:cNvPr id="31" name="Gráfico 30">
              <a:extLst>
                <a:ext uri="{FF2B5EF4-FFF2-40B4-BE49-F238E27FC236}">
                  <a16:creationId xmlns:a16="http://schemas.microsoft.com/office/drawing/2014/main" id="{15C670DF-4C56-8EBE-DF23-5995C38CD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7162266" y="3111134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D7596160-7F4F-3737-F8C4-753716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676027" y="1436824"/>
              <a:ext cx="497096" cy="379081"/>
            </a:xfrm>
            <a:prstGeom prst="rect">
              <a:avLst/>
            </a:prstGeom>
          </p:spPr>
        </p:pic>
        <p:pic>
          <p:nvPicPr>
            <p:cNvPr id="43" name="Imagen 42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A83AF31-66E8-6361-99E7-6954BBDBC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61610" y="3980995"/>
              <a:ext cx="420780" cy="456720"/>
            </a:xfrm>
            <a:prstGeom prst="rect">
              <a:avLst/>
            </a:prstGeom>
          </p:spPr>
        </p:pic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D29518EE-A9B0-B30F-7289-BB7947CDDB9E}"/>
              </a:ext>
            </a:extLst>
          </p:cNvPr>
          <p:cNvGrpSpPr/>
          <p:nvPr/>
        </p:nvGrpSpPr>
        <p:grpSpPr>
          <a:xfrm>
            <a:off x="1659659" y="408409"/>
            <a:ext cx="7102850" cy="4373504"/>
            <a:chOff x="1659659" y="408409"/>
            <a:chExt cx="7102850" cy="4373504"/>
          </a:xfrm>
        </p:grpSpPr>
        <p:pic>
          <p:nvPicPr>
            <p:cNvPr id="47" name="Imagen 46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1AD4B76F-994E-F3F1-8E7A-10D998318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68007" y="1115194"/>
              <a:ext cx="494502" cy="511171"/>
            </a:xfrm>
            <a:prstGeom prst="rect">
              <a:avLst/>
            </a:prstGeom>
          </p:spPr>
        </p:pic>
        <p:pic>
          <p:nvPicPr>
            <p:cNvPr id="51" name="Imagen 50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0462C3F5-D04D-2028-5943-77488F51F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22431" y="408409"/>
              <a:ext cx="281272" cy="567364"/>
            </a:xfrm>
            <a:prstGeom prst="rect">
              <a:avLst/>
            </a:prstGeom>
          </p:spPr>
        </p:pic>
        <p:pic>
          <p:nvPicPr>
            <p:cNvPr id="55" name="Imagen 54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A579D8AD-A711-CF6B-A865-A137987D0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6365789" y="4323515"/>
              <a:ext cx="565406" cy="351389"/>
            </a:xfrm>
            <a:prstGeom prst="rect">
              <a:avLst/>
            </a:prstGeom>
          </p:spPr>
        </p:pic>
        <p:pic>
          <p:nvPicPr>
            <p:cNvPr id="53" name="Imagen 52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D6D47F37-555D-1D95-89B7-19B861929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59659" y="3683679"/>
              <a:ext cx="365768" cy="528073"/>
            </a:xfrm>
            <a:prstGeom prst="rect">
              <a:avLst/>
            </a:prstGeom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6EBBCEC1-AB1C-10C4-6C33-E97AB54A52F6}"/>
              </a:ext>
            </a:extLst>
          </p:cNvPr>
          <p:cNvGrpSpPr/>
          <p:nvPr/>
        </p:nvGrpSpPr>
        <p:grpSpPr>
          <a:xfrm>
            <a:off x="364217" y="455555"/>
            <a:ext cx="8251709" cy="4210604"/>
            <a:chOff x="364217" y="455555"/>
            <a:chExt cx="8251709" cy="4210604"/>
          </a:xfrm>
        </p:grpSpPr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F65B016C-A1A4-ABD1-55F3-4C77EE586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 flipV="1">
              <a:off x="364217" y="3144448"/>
              <a:ext cx="822458" cy="891227"/>
            </a:xfrm>
            <a:prstGeom prst="rect">
              <a:avLst/>
            </a:prstGeom>
          </p:spPr>
        </p:pic>
        <p:pic>
          <p:nvPicPr>
            <p:cNvPr id="41" name="Imagen 40" descr="Icono&#10;&#10;Descripción generada automáticamente">
              <a:extLst>
                <a:ext uri="{FF2B5EF4-FFF2-40B4-BE49-F238E27FC236}">
                  <a16:creationId xmlns:a16="http://schemas.microsoft.com/office/drawing/2014/main" id="{E7A918B4-4BA4-5C56-96FE-6E8AAAF43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5309" y="488305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D99924D3-7001-A938-430A-96830567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3538178" y="4264837"/>
              <a:ext cx="554864" cy="401322"/>
            </a:xfrm>
            <a:prstGeom prst="rect">
              <a:avLst/>
            </a:prstGeom>
          </p:spPr>
        </p:pic>
        <p:pic>
          <p:nvPicPr>
            <p:cNvPr id="45" name="Imagen 44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A17AD820-B0AF-D597-9A82-7265DBF0A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9516" y="1538236"/>
              <a:ext cx="566410" cy="385071"/>
            </a:xfrm>
            <a:prstGeom prst="rect">
              <a:avLst/>
            </a:prstGeom>
          </p:spPr>
        </p:pic>
        <p:pic>
          <p:nvPicPr>
            <p:cNvPr id="57" name="Imagen 56" descr="Logotipo, Icono&#10;&#10;Descripción generada automáticamente">
              <a:extLst>
                <a:ext uri="{FF2B5EF4-FFF2-40B4-BE49-F238E27FC236}">
                  <a16:creationId xmlns:a16="http://schemas.microsoft.com/office/drawing/2014/main" id="{E7CE9644-2569-0B79-4110-EB27A6CC9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54467" y="455555"/>
              <a:ext cx="482291" cy="473072"/>
            </a:xfrm>
            <a:prstGeom prst="rect">
              <a:avLst/>
            </a:prstGeom>
          </p:spPr>
        </p:pic>
      </p:grp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379C026-97A8-F95C-3DAC-3408AE33BF11}"/>
              </a:ext>
            </a:extLst>
          </p:cNvPr>
          <p:cNvCxnSpPr>
            <a:cxnSpLocks/>
          </p:cNvCxnSpPr>
          <p:nvPr/>
        </p:nvCxnSpPr>
        <p:spPr>
          <a:xfrm>
            <a:off x="1711715" y="2929465"/>
            <a:ext cx="573107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Subtitle 2">
            <a:extLst>
              <a:ext uri="{FF2B5EF4-FFF2-40B4-BE49-F238E27FC236}">
                <a16:creationId xmlns:a16="http://schemas.microsoft.com/office/drawing/2014/main" id="{9C224C4A-23B3-48EC-1553-E62C927C7BCA}"/>
              </a:ext>
            </a:extLst>
          </p:cNvPr>
          <p:cNvSpPr txBox="1">
            <a:spLocks/>
          </p:cNvSpPr>
          <p:nvPr/>
        </p:nvSpPr>
        <p:spPr>
          <a:xfrm>
            <a:off x="6491328" y="4173966"/>
            <a:ext cx="1986026" cy="748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Savia Varghese</a:t>
            </a:r>
          </a:p>
          <a:p>
            <a:r>
              <a:rPr lang="en-US" dirty="0"/>
              <a:t>22PMC149</a:t>
            </a:r>
          </a:p>
        </p:txBody>
      </p:sp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5285D2-CFF1-836E-614B-D09DE1A21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758" y="910233"/>
            <a:ext cx="6506483" cy="3543795"/>
          </a:xfrm>
          <a:prstGeom prst="rect">
            <a:avLst/>
          </a:prstGeom>
        </p:spPr>
      </p:pic>
      <p:sp>
        <p:nvSpPr>
          <p:cNvPr id="4" name="Google Shape;1694;p68">
            <a:extLst>
              <a:ext uri="{FF2B5EF4-FFF2-40B4-BE49-F238E27FC236}">
                <a16:creationId xmlns:a16="http://schemas.microsoft.com/office/drawing/2014/main" id="{EBC1BBEF-ABE4-1709-48F2-7EE5AFBBC017}"/>
              </a:ext>
            </a:extLst>
          </p:cNvPr>
          <p:cNvSpPr txBox="1">
            <a:spLocks/>
          </p:cNvSpPr>
          <p:nvPr/>
        </p:nvSpPr>
        <p:spPr>
          <a:xfrm>
            <a:off x="648820" y="4454028"/>
            <a:ext cx="7846358" cy="482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successful login, the user is redirected to the page where uploaded projects are listed.</a:t>
            </a:r>
          </a:p>
        </p:txBody>
      </p:sp>
    </p:spTree>
    <p:extLst>
      <p:ext uri="{BB962C8B-B14F-4D97-AF65-F5344CB8AC3E}">
        <p14:creationId xmlns:p14="http://schemas.microsoft.com/office/powerpoint/2010/main" val="247150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745C0-71A3-F91D-0E42-8FE735497F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05"/>
          <a:stretch/>
        </p:blipFill>
        <p:spPr>
          <a:xfrm>
            <a:off x="977056" y="552536"/>
            <a:ext cx="6806646" cy="3597664"/>
          </a:xfrm>
          <a:prstGeom prst="rect">
            <a:avLst/>
          </a:prstGeom>
        </p:spPr>
      </p:pic>
      <p:sp>
        <p:nvSpPr>
          <p:cNvPr id="4" name="Google Shape;1694;p68">
            <a:extLst>
              <a:ext uri="{FF2B5EF4-FFF2-40B4-BE49-F238E27FC236}">
                <a16:creationId xmlns:a16="http://schemas.microsoft.com/office/drawing/2014/main" id="{45FAFF6F-2DA7-9BCE-8EC0-4E280C2D8E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4229" y="4238846"/>
            <a:ext cx="6972300" cy="393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 category is selected, the project in that category will be displayed and by clicking on “donate now” button, you will be redirected to a donation page .</a:t>
            </a:r>
            <a:endParaRPr sz="1600" dirty="0">
              <a:solidFill>
                <a:schemeClr val="bg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61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4DB3DA-0FF7-2D7E-81A7-254D06ADC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52" y="523747"/>
            <a:ext cx="6972023" cy="37207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F67E7E-E299-687E-2C83-6EB7AD6DEF03}"/>
              </a:ext>
            </a:extLst>
          </p:cNvPr>
          <p:cNvSpPr txBox="1"/>
          <p:nvPr/>
        </p:nvSpPr>
        <p:spPr>
          <a:xfrm>
            <a:off x="997325" y="4244541"/>
            <a:ext cx="77020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selected by you will be displayed there along with your details. Then, enter the amount you would like to donate and proceed to payment.</a:t>
            </a:r>
            <a:endParaRPr lang="en-IN" sz="16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29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BC31A-972A-4408-9536-05F4644E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357" y="307410"/>
            <a:ext cx="7696200" cy="715566"/>
          </a:xfrm>
        </p:spPr>
        <p:txBody>
          <a:bodyPr/>
          <a:lstStyle/>
          <a:p>
            <a:r>
              <a:rPr lang="es-ES" dirty="0">
                <a:solidFill>
                  <a:schemeClr val="bg2"/>
                </a:solidFill>
              </a:rPr>
              <a:t>FUTURE ENHANCEMENTS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4" name="Google Shape;376;p47">
            <a:extLst>
              <a:ext uri="{FF2B5EF4-FFF2-40B4-BE49-F238E27FC236}">
                <a16:creationId xmlns:a16="http://schemas.microsoft.com/office/drawing/2014/main" id="{6C892735-910E-4703-92EB-F325D2367FCF}"/>
              </a:ext>
            </a:extLst>
          </p:cNvPr>
          <p:cNvSpPr txBox="1"/>
          <p:nvPr/>
        </p:nvSpPr>
        <p:spPr>
          <a:xfrm flipH="1">
            <a:off x="954576" y="2767832"/>
            <a:ext cx="1346875" cy="67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Updates</a:t>
            </a:r>
            <a:endParaRPr lang="es-ES" sz="2500" dirty="0">
              <a:solidFill>
                <a:schemeClr val="bg1">
                  <a:lumMod val="20000"/>
                  <a:lumOff val="8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Bebas Neue"/>
            </a:endParaRPr>
          </a:p>
        </p:txBody>
      </p:sp>
      <p:sp>
        <p:nvSpPr>
          <p:cNvPr id="65" name="Google Shape;377;p47">
            <a:extLst>
              <a:ext uri="{FF2B5EF4-FFF2-40B4-BE49-F238E27FC236}">
                <a16:creationId xmlns:a16="http://schemas.microsoft.com/office/drawing/2014/main" id="{CBF8AD0C-AE8B-4567-85AB-E29198166787}"/>
              </a:ext>
            </a:extLst>
          </p:cNvPr>
          <p:cNvSpPr txBox="1"/>
          <p:nvPr/>
        </p:nvSpPr>
        <p:spPr>
          <a:xfrm flipH="1">
            <a:off x="1000397" y="1352909"/>
            <a:ext cx="1764600" cy="67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</a:t>
            </a:r>
            <a:r>
              <a:rPr lang="en-US" sz="24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Integration</a:t>
            </a:r>
            <a:endParaRPr lang="es-ES" sz="24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Bebas Neue"/>
            </a:endParaRPr>
          </a:p>
        </p:txBody>
      </p:sp>
      <p:sp>
        <p:nvSpPr>
          <p:cNvPr id="66" name="Google Shape;379;p47">
            <a:extLst>
              <a:ext uri="{FF2B5EF4-FFF2-40B4-BE49-F238E27FC236}">
                <a16:creationId xmlns:a16="http://schemas.microsoft.com/office/drawing/2014/main" id="{C748EAFC-3ECC-43BF-AA68-EE23429D1B69}"/>
              </a:ext>
            </a:extLst>
          </p:cNvPr>
          <p:cNvSpPr txBox="1"/>
          <p:nvPr/>
        </p:nvSpPr>
        <p:spPr>
          <a:xfrm flipH="1">
            <a:off x="4219168" y="2080210"/>
            <a:ext cx="4822171" cy="1549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Providing </a:t>
            </a:r>
            <a:r>
              <a:rPr lang="en-US" sz="16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detailed updates to donors about the progress and milestones of the projects they have supported. Include visual representations, such as graphs or charts.</a:t>
            </a:r>
          </a:p>
        </p:txBody>
      </p:sp>
      <p:sp>
        <p:nvSpPr>
          <p:cNvPr id="68" name="Google Shape;381;p47">
            <a:extLst>
              <a:ext uri="{FF2B5EF4-FFF2-40B4-BE49-F238E27FC236}">
                <a16:creationId xmlns:a16="http://schemas.microsoft.com/office/drawing/2014/main" id="{5AC9E5E5-573C-48B9-A57B-2FED8BEF7BE5}"/>
              </a:ext>
            </a:extLst>
          </p:cNvPr>
          <p:cNvSpPr txBox="1"/>
          <p:nvPr/>
        </p:nvSpPr>
        <p:spPr>
          <a:xfrm flipH="1">
            <a:off x="5461986" y="885371"/>
            <a:ext cx="3505955" cy="122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Integrate social media platforms to enable users to share their supported projects and attract donors.</a:t>
            </a:r>
          </a:p>
        </p:txBody>
      </p:sp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74A19D54-90D5-0811-4BE3-9437520BDAE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47273" y="4288524"/>
            <a:ext cx="2307834" cy="311819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Conector: angular 71">
            <a:extLst>
              <a:ext uri="{FF2B5EF4-FFF2-40B4-BE49-F238E27FC236}">
                <a16:creationId xmlns:a16="http://schemas.microsoft.com/office/drawing/2014/main" id="{E00560B5-2F2E-BB13-2964-78AF6376F2CA}"/>
              </a:ext>
            </a:extLst>
          </p:cNvPr>
          <p:cNvCxnSpPr>
            <a:cxnSpLocks/>
          </p:cNvCxnSpPr>
          <p:nvPr/>
        </p:nvCxnSpPr>
        <p:spPr>
          <a:xfrm flipV="1">
            <a:off x="1949892" y="1270114"/>
            <a:ext cx="3407603" cy="425908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Conector: angular 73">
            <a:extLst>
              <a:ext uri="{FF2B5EF4-FFF2-40B4-BE49-F238E27FC236}">
                <a16:creationId xmlns:a16="http://schemas.microsoft.com/office/drawing/2014/main" id="{E29D06DE-9A31-1873-4AFE-BBBA3F43BB1E}"/>
              </a:ext>
            </a:extLst>
          </p:cNvPr>
          <p:cNvCxnSpPr>
            <a:cxnSpLocks/>
          </p:cNvCxnSpPr>
          <p:nvPr/>
        </p:nvCxnSpPr>
        <p:spPr>
          <a:xfrm flipV="1">
            <a:off x="1832696" y="2748145"/>
            <a:ext cx="2352442" cy="381786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8" name="Grupo 77">
            <a:extLst>
              <a:ext uri="{FF2B5EF4-FFF2-40B4-BE49-F238E27FC236}">
                <a16:creationId xmlns:a16="http://schemas.microsoft.com/office/drawing/2014/main" id="{26C5724C-BC6E-453C-7527-20757FA7E98B}"/>
              </a:ext>
            </a:extLst>
          </p:cNvPr>
          <p:cNvGrpSpPr/>
          <p:nvPr/>
        </p:nvGrpSpPr>
        <p:grpSpPr>
          <a:xfrm>
            <a:off x="426896" y="639171"/>
            <a:ext cx="7762528" cy="4665749"/>
            <a:chOff x="515914" y="200650"/>
            <a:chExt cx="7762528" cy="4665749"/>
          </a:xfrm>
        </p:grpSpPr>
        <p:pic>
          <p:nvPicPr>
            <p:cNvPr id="87" name="Gráfico 86">
              <a:extLst>
                <a:ext uri="{FF2B5EF4-FFF2-40B4-BE49-F238E27FC236}">
                  <a16:creationId xmlns:a16="http://schemas.microsoft.com/office/drawing/2014/main" id="{C2EBAA9D-E410-69C9-26AB-6DDC4512B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313760">
              <a:off x="1884599" y="231823"/>
              <a:ext cx="846539" cy="917321"/>
            </a:xfrm>
            <a:prstGeom prst="rect">
              <a:avLst/>
            </a:prstGeom>
          </p:spPr>
        </p:pic>
        <p:pic>
          <p:nvPicPr>
            <p:cNvPr id="89" name="Gráfico 88">
              <a:extLst>
                <a:ext uri="{FF2B5EF4-FFF2-40B4-BE49-F238E27FC236}">
                  <a16:creationId xmlns:a16="http://schemas.microsoft.com/office/drawing/2014/main" id="{E2806DF5-89C6-4C37-CFCE-6421AB179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7594399" y="200650"/>
              <a:ext cx="684043" cy="986860"/>
            </a:xfrm>
            <a:prstGeom prst="rect">
              <a:avLst/>
            </a:prstGeom>
          </p:spPr>
        </p:pic>
        <p:pic>
          <p:nvPicPr>
            <p:cNvPr id="94" name="Gráfico 93">
              <a:extLst>
                <a:ext uri="{FF2B5EF4-FFF2-40B4-BE49-F238E27FC236}">
                  <a16:creationId xmlns:a16="http://schemas.microsoft.com/office/drawing/2014/main" id="{8E9AD3FA-5880-5E04-9A38-7FB600C53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9072462">
              <a:off x="6934633" y="3868263"/>
              <a:ext cx="846709" cy="998136"/>
            </a:xfrm>
            <a:prstGeom prst="rect">
              <a:avLst/>
            </a:prstGeom>
          </p:spPr>
        </p:pic>
        <p:pic>
          <p:nvPicPr>
            <p:cNvPr id="95" name="Imagen 94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F0F66F1D-6B02-EE38-6162-BEE757042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515914" y="806399"/>
              <a:ext cx="497096" cy="379081"/>
            </a:xfrm>
            <a:prstGeom prst="rect">
              <a:avLst/>
            </a:prstGeom>
          </p:spPr>
        </p:pic>
        <p:pic>
          <p:nvPicPr>
            <p:cNvPr id="96" name="Imagen 95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C1A19C53-B736-EEC7-AFAB-3FA7DD07D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111248" flipH="1">
              <a:off x="3798945" y="4060165"/>
              <a:ext cx="420780" cy="456720"/>
            </a:xfrm>
            <a:prstGeom prst="rect">
              <a:avLst/>
            </a:prstGeom>
          </p:spPr>
        </p:pic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8F8D998F-0564-B228-FA1A-5C5E6252B7C7}"/>
              </a:ext>
            </a:extLst>
          </p:cNvPr>
          <p:cNvGrpSpPr/>
          <p:nvPr/>
        </p:nvGrpSpPr>
        <p:grpSpPr>
          <a:xfrm>
            <a:off x="1028150" y="237566"/>
            <a:ext cx="7767098" cy="4584000"/>
            <a:chOff x="1028150" y="237566"/>
            <a:chExt cx="7767098" cy="4584000"/>
          </a:xfrm>
        </p:grpSpPr>
        <p:pic>
          <p:nvPicPr>
            <p:cNvPr id="98" name="Imagen 97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27F27679-4E92-03C3-7274-BBC9A6EDD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00746" y="2045067"/>
              <a:ext cx="494502" cy="511171"/>
            </a:xfrm>
            <a:prstGeom prst="rect">
              <a:avLst/>
            </a:prstGeom>
          </p:spPr>
        </p:pic>
        <p:pic>
          <p:nvPicPr>
            <p:cNvPr id="99" name="Imagen 9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9D8472CB-42D8-086E-E25C-E795174B6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01230" y="3936965"/>
              <a:ext cx="281272" cy="567364"/>
            </a:xfrm>
            <a:prstGeom prst="rect">
              <a:avLst/>
            </a:prstGeom>
          </p:spPr>
        </p:pic>
        <p:pic>
          <p:nvPicPr>
            <p:cNvPr id="100" name="Imagen 99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5F2D3C89-298E-E2A5-B6B6-CCC04351D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781094" y="4363168"/>
              <a:ext cx="565406" cy="351389"/>
            </a:xfrm>
            <a:prstGeom prst="rect">
              <a:avLst/>
            </a:prstGeom>
          </p:spPr>
        </p:pic>
        <p:pic>
          <p:nvPicPr>
            <p:cNvPr id="101" name="Imagen 100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6B1B0808-F857-9B43-3552-321A55107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03475" flipH="1">
              <a:off x="1028150" y="237566"/>
              <a:ext cx="365768" cy="528073"/>
            </a:xfrm>
            <a:prstGeom prst="rect">
              <a:avLst/>
            </a:prstGeom>
          </p:spPr>
        </p:pic>
      </p:grp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B6845921-4D9B-E313-347F-DDDBDA76D5CE}"/>
              </a:ext>
            </a:extLst>
          </p:cNvPr>
          <p:cNvGrpSpPr/>
          <p:nvPr/>
        </p:nvGrpSpPr>
        <p:grpSpPr>
          <a:xfrm>
            <a:off x="102660" y="758419"/>
            <a:ext cx="8758450" cy="4077671"/>
            <a:chOff x="100909" y="753252"/>
            <a:chExt cx="8758450" cy="4077671"/>
          </a:xfrm>
        </p:grpSpPr>
        <p:pic>
          <p:nvPicPr>
            <p:cNvPr id="104" name="Imagen 103" descr="Icono&#10;&#10;Descripción generada automáticamente">
              <a:extLst>
                <a:ext uri="{FF2B5EF4-FFF2-40B4-BE49-F238E27FC236}">
                  <a16:creationId xmlns:a16="http://schemas.microsoft.com/office/drawing/2014/main" id="{D34B2933-D27D-4C28-A09E-F45571614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48329" y="4360914"/>
              <a:ext cx="450724" cy="470009"/>
            </a:xfrm>
            <a:prstGeom prst="rect">
              <a:avLst/>
            </a:prstGeom>
          </p:spPr>
        </p:pic>
        <p:pic>
          <p:nvPicPr>
            <p:cNvPr id="105" name="Imagen 104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BBCF800D-ED95-B7F3-07DF-0E9C60C86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100909" y="2984573"/>
              <a:ext cx="554864" cy="401322"/>
            </a:xfrm>
            <a:prstGeom prst="rect">
              <a:avLst/>
            </a:prstGeom>
          </p:spPr>
        </p:pic>
        <p:pic>
          <p:nvPicPr>
            <p:cNvPr id="106" name="Imagen 105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F7B0478F-C232-3411-EA1A-09646AA00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040847" flipH="1">
              <a:off x="8383619" y="2792389"/>
              <a:ext cx="566410" cy="385071"/>
            </a:xfrm>
            <a:prstGeom prst="rect">
              <a:avLst/>
            </a:prstGeom>
          </p:spPr>
        </p:pic>
        <p:pic>
          <p:nvPicPr>
            <p:cNvPr id="107" name="Imagen 106" descr="Logotipo, Icono&#10;&#10;Descripción generada automáticamente">
              <a:extLst>
                <a:ext uri="{FF2B5EF4-FFF2-40B4-BE49-F238E27FC236}">
                  <a16:creationId xmlns:a16="http://schemas.microsoft.com/office/drawing/2014/main" id="{768F28C9-1913-CE35-2408-DEB51BC61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47181" y="753252"/>
              <a:ext cx="482291" cy="473072"/>
            </a:xfrm>
            <a:prstGeom prst="rect">
              <a:avLst/>
            </a:prstGeom>
          </p:spPr>
        </p:pic>
      </p:grpSp>
      <p:sp>
        <p:nvSpPr>
          <p:cNvPr id="6" name="Google Shape;376;p47">
            <a:extLst>
              <a:ext uri="{FF2B5EF4-FFF2-40B4-BE49-F238E27FC236}">
                <a16:creationId xmlns:a16="http://schemas.microsoft.com/office/drawing/2014/main" id="{0B5BCF76-3261-FD19-81D1-54F63BC676E6}"/>
              </a:ext>
            </a:extLst>
          </p:cNvPr>
          <p:cNvSpPr txBox="1"/>
          <p:nvPr/>
        </p:nvSpPr>
        <p:spPr>
          <a:xfrm flipH="1">
            <a:off x="988312" y="4212823"/>
            <a:ext cx="1764600" cy="766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ebas Neue"/>
              </a:rPr>
              <a:t>Campaigns</a:t>
            </a:r>
            <a:endParaRPr lang="es-ES" sz="2500" dirty="0">
              <a:solidFill>
                <a:schemeClr val="bg1">
                  <a:lumMod val="20000"/>
                  <a:lumOff val="8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Bebas Neue"/>
            </a:endParaRPr>
          </a:p>
        </p:txBody>
      </p:sp>
      <p:sp>
        <p:nvSpPr>
          <p:cNvPr id="60" name="Google Shape;381;p47">
            <a:extLst>
              <a:ext uri="{FF2B5EF4-FFF2-40B4-BE49-F238E27FC236}">
                <a16:creationId xmlns:a16="http://schemas.microsoft.com/office/drawing/2014/main" id="{3D1C3973-D08B-8C80-E4FB-73C072CC5F2F}"/>
              </a:ext>
            </a:extLst>
          </p:cNvPr>
          <p:cNvSpPr txBox="1"/>
          <p:nvPr/>
        </p:nvSpPr>
        <p:spPr>
          <a:xfrm flipH="1">
            <a:off x="4679974" y="3604158"/>
            <a:ext cx="4361366" cy="1443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conduct c</a:t>
            </a:r>
            <a:r>
              <a:rPr lang="en-US" sz="16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ampaigns, 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typically centered around a specific project and </a:t>
            </a:r>
            <a:r>
              <a:rPr lang="en-US" sz="16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raise funds while campaign's duration can vary based on the project's needs.</a:t>
            </a:r>
          </a:p>
        </p:txBody>
      </p:sp>
    </p:spTree>
    <p:extLst>
      <p:ext uri="{BB962C8B-B14F-4D97-AF65-F5344CB8AC3E}">
        <p14:creationId xmlns:p14="http://schemas.microsoft.com/office/powerpoint/2010/main" val="5610202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EA0A7F-FA2B-45AD-B026-F97D6DBD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500" y="449168"/>
            <a:ext cx="4968573" cy="727000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            CONCLUSION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FDDEC2-A768-49F4-87BC-33D5FE80A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1626" y="1151766"/>
            <a:ext cx="8471503" cy="3484029"/>
          </a:xfrm>
        </p:spPr>
        <p:txBody>
          <a:bodyPr>
            <a:noAutofit/>
          </a:bodyPr>
          <a:lstStyle/>
          <a:p>
            <a:pPr marL="4826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conclude</a:t>
            </a:r>
            <a:r>
              <a:rPr lang="en-US" sz="18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Crowdfunding Portal serves as a powerful platform for individuals to donate to projects </a:t>
            </a:r>
            <a:r>
              <a:rPr lang="en-US" sz="1800" dirty="0">
                <a:solidFill>
                  <a:schemeClr val="bg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thereby </a:t>
            </a:r>
            <a:r>
              <a:rPr lang="en-US" sz="18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receiving financial support for the projects.</a:t>
            </a:r>
          </a:p>
          <a:p>
            <a:pPr marL="4826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portal facilitates the donation payment process and displays contribution logs. </a:t>
            </a:r>
          </a:p>
          <a:p>
            <a:pPr marL="4826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project listings and categorized projects, the platform offers an interface for users to explore, select, and donate to projects aligned with their interests and values. </a:t>
            </a:r>
          </a:p>
          <a:p>
            <a:pPr marL="4826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admin can add projects that are of relevant causes and needs funding. 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413D0A7F-F534-22C0-DB42-E6A302CA09DB}"/>
              </a:ext>
            </a:extLst>
          </p:cNvPr>
          <p:cNvGrpSpPr/>
          <p:nvPr/>
        </p:nvGrpSpPr>
        <p:grpSpPr>
          <a:xfrm>
            <a:off x="338169" y="119416"/>
            <a:ext cx="8365671" cy="4543087"/>
            <a:chOff x="200293" y="89621"/>
            <a:chExt cx="8365671" cy="4543087"/>
          </a:xfrm>
        </p:grpSpPr>
        <p:pic>
          <p:nvPicPr>
            <p:cNvPr id="43" name="Gráfico 42">
              <a:extLst>
                <a:ext uri="{FF2B5EF4-FFF2-40B4-BE49-F238E27FC236}">
                  <a16:creationId xmlns:a16="http://schemas.microsoft.com/office/drawing/2014/main" id="{A676C985-7C58-A576-6324-89FC06A66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6280650">
              <a:off x="239705" y="50209"/>
              <a:ext cx="942715" cy="1021539"/>
            </a:xfrm>
            <a:prstGeom prst="rect">
              <a:avLst/>
            </a:prstGeom>
          </p:spPr>
        </p:pic>
        <p:pic>
          <p:nvPicPr>
            <p:cNvPr id="44" name="Gráfico 43">
              <a:extLst>
                <a:ext uri="{FF2B5EF4-FFF2-40B4-BE49-F238E27FC236}">
                  <a16:creationId xmlns:a16="http://schemas.microsoft.com/office/drawing/2014/main" id="{C3EE347B-254A-7160-E57B-C454D4BCE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6740812">
              <a:off x="7586823" y="-13901"/>
              <a:ext cx="684043" cy="986860"/>
            </a:xfrm>
            <a:prstGeom prst="rect">
              <a:avLst/>
            </a:prstGeom>
          </p:spPr>
        </p:pic>
        <p:pic>
          <p:nvPicPr>
            <p:cNvPr id="45" name="Gráfico 44">
              <a:extLst>
                <a:ext uri="{FF2B5EF4-FFF2-40B4-BE49-F238E27FC236}">
                  <a16:creationId xmlns:a16="http://schemas.microsoft.com/office/drawing/2014/main" id="{D9D25434-4A90-FABB-9679-1CC58966D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5408014">
              <a:off x="7643541" y="3710286"/>
              <a:ext cx="846709" cy="998136"/>
            </a:xfrm>
            <a:prstGeom prst="rect">
              <a:avLst/>
            </a:prstGeom>
          </p:spPr>
        </p:pic>
        <p:pic>
          <p:nvPicPr>
            <p:cNvPr id="46" name="Imagen 45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C5E5BAAB-4DA6-4603-87E4-429B8288C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3831491" y="726511"/>
              <a:ext cx="497096" cy="379081"/>
            </a:xfrm>
            <a:prstGeom prst="rect">
              <a:avLst/>
            </a:prstGeom>
          </p:spPr>
        </p:pic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5B8CC83A-3D1F-492F-DB5B-F41A91EDBE11}"/>
              </a:ext>
            </a:extLst>
          </p:cNvPr>
          <p:cNvGrpSpPr/>
          <p:nvPr/>
        </p:nvGrpSpPr>
        <p:grpSpPr>
          <a:xfrm>
            <a:off x="1476774" y="983473"/>
            <a:ext cx="7489279" cy="4027896"/>
            <a:chOff x="1476774" y="983473"/>
            <a:chExt cx="7489279" cy="4027896"/>
          </a:xfrm>
        </p:grpSpPr>
        <p:pic>
          <p:nvPicPr>
            <p:cNvPr id="49" name="Imagen 48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D97A98C1-F136-4702-6637-9ACB15AF3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71551" y="983473"/>
              <a:ext cx="494502" cy="511171"/>
            </a:xfrm>
            <a:prstGeom prst="rect">
              <a:avLst/>
            </a:prstGeom>
          </p:spPr>
        </p:pic>
        <p:pic>
          <p:nvPicPr>
            <p:cNvPr id="50" name="Imagen 49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4BECF51E-D4AB-D88C-C7C9-AEF8E85CF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6595" flipH="1">
              <a:off x="2305030" y="4444005"/>
              <a:ext cx="281272" cy="567364"/>
            </a:xfrm>
            <a:prstGeom prst="rect">
              <a:avLst/>
            </a:prstGeom>
          </p:spPr>
        </p:pic>
        <p:pic>
          <p:nvPicPr>
            <p:cNvPr id="51" name="Imagen 50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4128791E-5F6A-6303-E1CF-F359F253B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4347818" y="1640351"/>
              <a:ext cx="565406" cy="351389"/>
            </a:xfrm>
            <a:prstGeom prst="rect">
              <a:avLst/>
            </a:prstGeom>
          </p:spPr>
        </p:pic>
        <p:pic>
          <p:nvPicPr>
            <p:cNvPr id="52" name="Imagen 51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FCE3EAB2-0561-AC86-9E6F-BC98E069A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65246" flipH="1">
              <a:off x="1476774" y="4201296"/>
              <a:ext cx="365768" cy="528073"/>
            </a:xfrm>
            <a:prstGeom prst="rect">
              <a:avLst/>
            </a:prstGeom>
          </p:spPr>
        </p:pic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AEA9C0BF-5910-E3D6-419F-1B9DA954F546}"/>
              </a:ext>
            </a:extLst>
          </p:cNvPr>
          <p:cNvGrpSpPr/>
          <p:nvPr/>
        </p:nvGrpSpPr>
        <p:grpSpPr>
          <a:xfrm>
            <a:off x="3624000" y="158541"/>
            <a:ext cx="5372234" cy="4865060"/>
            <a:chOff x="3624000" y="158541"/>
            <a:chExt cx="5372234" cy="4865060"/>
          </a:xfrm>
        </p:grpSpPr>
        <p:pic>
          <p:nvPicPr>
            <p:cNvPr id="54" name="Gráfico 53">
              <a:extLst>
                <a:ext uri="{FF2B5EF4-FFF2-40B4-BE49-F238E27FC236}">
                  <a16:creationId xmlns:a16="http://schemas.microsoft.com/office/drawing/2014/main" id="{1448B16E-2A9C-D4E8-31D1-BD0C1C19C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5532827" flipV="1">
              <a:off x="3682871" y="4166758"/>
              <a:ext cx="822458" cy="891227"/>
            </a:xfrm>
            <a:prstGeom prst="rect">
              <a:avLst/>
            </a:prstGeom>
          </p:spPr>
        </p:pic>
        <p:pic>
          <p:nvPicPr>
            <p:cNvPr id="55" name="Imagen 54" descr="Icono&#10;&#10;Descripción generada automáticamente">
              <a:extLst>
                <a:ext uri="{FF2B5EF4-FFF2-40B4-BE49-F238E27FC236}">
                  <a16:creationId xmlns:a16="http://schemas.microsoft.com/office/drawing/2014/main" id="{D00D3890-3531-8BEA-D6F7-3784CE3A4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24000" y="158541"/>
              <a:ext cx="506406" cy="528073"/>
            </a:xfrm>
            <a:prstGeom prst="rect">
              <a:avLst/>
            </a:prstGeom>
          </p:spPr>
        </p:pic>
        <p:pic>
          <p:nvPicPr>
            <p:cNvPr id="56" name="Imagen 55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0A3301A2-7DC6-FD7E-0C74-AA4050AE3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8441370" y="1836527"/>
              <a:ext cx="554864" cy="401322"/>
            </a:xfrm>
            <a:prstGeom prst="rect">
              <a:avLst/>
            </a:prstGeom>
          </p:spPr>
        </p:pic>
        <p:pic>
          <p:nvPicPr>
            <p:cNvPr id="58" name="Imagen 57" descr="Logotipo, Icono&#10;&#10;Descripción generada automáticamente">
              <a:extLst>
                <a:ext uri="{FF2B5EF4-FFF2-40B4-BE49-F238E27FC236}">
                  <a16:creationId xmlns:a16="http://schemas.microsoft.com/office/drawing/2014/main" id="{134F0662-6BCE-28F2-51E7-27E10C2C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4627" y="2747122"/>
              <a:ext cx="482291" cy="473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9695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EA0A7F-FA2B-45AD-B026-F97D6DBD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7619" y="707601"/>
            <a:ext cx="6401128" cy="727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REFERENCES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FDDEC2-A768-49F4-87BC-33D5FE80A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2364" y="1526723"/>
            <a:ext cx="8471503" cy="3190711"/>
          </a:xfrm>
        </p:spPr>
        <p:txBody>
          <a:bodyPr>
            <a:normAutofit/>
          </a:bodyPr>
          <a:lstStyle/>
          <a:p>
            <a:pPr marL="4826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https://codecanyon.net/item/fundorex-crowdfunding-platform/33286096</a:t>
            </a:r>
            <a:endParaRPr lang="en-US" sz="1800" b="0" i="0" dirty="0">
              <a:solidFill>
                <a:schemeClr val="bg1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826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https://docs.djangoproject.com/en/4.2/</a:t>
            </a:r>
            <a:endParaRPr lang="en-US" sz="1800" b="0" i="0" dirty="0">
              <a:solidFill>
                <a:schemeClr val="bg1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826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800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Fundorex</a:t>
            </a:r>
            <a:r>
              <a:rPr lang="en-IN" sz="1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Crowdfunding Platform - </a:t>
            </a:r>
            <a:r>
              <a:rPr lang="en-IN" sz="1800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xgenious</a:t>
            </a:r>
            <a:endParaRPr lang="en-US" sz="1800" b="0" i="0" dirty="0">
              <a:solidFill>
                <a:schemeClr val="bg1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826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https://bootstrapmade.com/</a:t>
            </a:r>
            <a:endParaRPr lang="en-US" sz="1800" b="0" i="0" dirty="0">
              <a:solidFill>
                <a:schemeClr val="bg1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826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https://themewagon.com/</a:t>
            </a:r>
            <a:endParaRPr lang="en-US" sz="1800" dirty="0">
              <a:solidFill>
                <a:schemeClr val="bg1">
                  <a:lumMod val="20000"/>
                  <a:lumOff val="8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413D0A7F-F534-22C0-DB42-E6A302CA09DB}"/>
              </a:ext>
            </a:extLst>
          </p:cNvPr>
          <p:cNvGrpSpPr/>
          <p:nvPr/>
        </p:nvGrpSpPr>
        <p:grpSpPr>
          <a:xfrm>
            <a:off x="200293" y="89621"/>
            <a:ext cx="8365671" cy="4543087"/>
            <a:chOff x="200293" y="89621"/>
            <a:chExt cx="8365671" cy="4543087"/>
          </a:xfrm>
        </p:grpSpPr>
        <p:pic>
          <p:nvPicPr>
            <p:cNvPr id="43" name="Gráfico 42">
              <a:extLst>
                <a:ext uri="{FF2B5EF4-FFF2-40B4-BE49-F238E27FC236}">
                  <a16:creationId xmlns:a16="http://schemas.microsoft.com/office/drawing/2014/main" id="{A676C985-7C58-A576-6324-89FC06A66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6280650">
              <a:off x="239705" y="50209"/>
              <a:ext cx="942715" cy="1021539"/>
            </a:xfrm>
            <a:prstGeom prst="rect">
              <a:avLst/>
            </a:prstGeom>
          </p:spPr>
        </p:pic>
        <p:pic>
          <p:nvPicPr>
            <p:cNvPr id="44" name="Gráfico 43">
              <a:extLst>
                <a:ext uri="{FF2B5EF4-FFF2-40B4-BE49-F238E27FC236}">
                  <a16:creationId xmlns:a16="http://schemas.microsoft.com/office/drawing/2014/main" id="{C3EE347B-254A-7160-E57B-C454D4BCE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6740812">
              <a:off x="7586823" y="-13901"/>
              <a:ext cx="684043" cy="986860"/>
            </a:xfrm>
            <a:prstGeom prst="rect">
              <a:avLst/>
            </a:prstGeom>
          </p:spPr>
        </p:pic>
        <p:pic>
          <p:nvPicPr>
            <p:cNvPr id="45" name="Gráfico 44">
              <a:extLst>
                <a:ext uri="{FF2B5EF4-FFF2-40B4-BE49-F238E27FC236}">
                  <a16:creationId xmlns:a16="http://schemas.microsoft.com/office/drawing/2014/main" id="{D9D25434-4A90-FABB-9679-1CC58966D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5408014">
              <a:off x="7643541" y="3710286"/>
              <a:ext cx="846709" cy="998136"/>
            </a:xfrm>
            <a:prstGeom prst="rect">
              <a:avLst/>
            </a:prstGeom>
          </p:spPr>
        </p:pic>
        <p:pic>
          <p:nvPicPr>
            <p:cNvPr id="46" name="Imagen 45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C5E5BAAB-4DA6-4603-87E4-429B8288C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3831491" y="726511"/>
              <a:ext cx="497096" cy="379081"/>
            </a:xfrm>
            <a:prstGeom prst="rect">
              <a:avLst/>
            </a:prstGeom>
          </p:spPr>
        </p:pic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5B8CC83A-3D1F-492F-DB5B-F41A91EDBE11}"/>
              </a:ext>
            </a:extLst>
          </p:cNvPr>
          <p:cNvGrpSpPr/>
          <p:nvPr/>
        </p:nvGrpSpPr>
        <p:grpSpPr>
          <a:xfrm>
            <a:off x="1476774" y="983473"/>
            <a:ext cx="7489279" cy="4027896"/>
            <a:chOff x="1476774" y="983473"/>
            <a:chExt cx="7489279" cy="4027896"/>
          </a:xfrm>
        </p:grpSpPr>
        <p:pic>
          <p:nvPicPr>
            <p:cNvPr id="49" name="Imagen 48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D97A98C1-F136-4702-6637-9ACB15AF3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71551" y="983473"/>
              <a:ext cx="494502" cy="511171"/>
            </a:xfrm>
            <a:prstGeom prst="rect">
              <a:avLst/>
            </a:prstGeom>
          </p:spPr>
        </p:pic>
        <p:pic>
          <p:nvPicPr>
            <p:cNvPr id="50" name="Imagen 49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4BECF51E-D4AB-D88C-C7C9-AEF8E85CF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6595" flipH="1">
              <a:off x="2305030" y="4444005"/>
              <a:ext cx="281272" cy="567364"/>
            </a:xfrm>
            <a:prstGeom prst="rect">
              <a:avLst/>
            </a:prstGeom>
          </p:spPr>
        </p:pic>
        <p:pic>
          <p:nvPicPr>
            <p:cNvPr id="51" name="Imagen 50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4128791E-5F6A-6303-E1CF-F359F253B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4347818" y="1640351"/>
              <a:ext cx="565406" cy="351389"/>
            </a:xfrm>
            <a:prstGeom prst="rect">
              <a:avLst/>
            </a:prstGeom>
          </p:spPr>
        </p:pic>
        <p:pic>
          <p:nvPicPr>
            <p:cNvPr id="52" name="Imagen 51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FCE3EAB2-0561-AC86-9E6F-BC98E069A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65246" flipH="1">
              <a:off x="1476774" y="4201296"/>
              <a:ext cx="365768" cy="528073"/>
            </a:xfrm>
            <a:prstGeom prst="rect">
              <a:avLst/>
            </a:prstGeom>
          </p:spPr>
        </p:pic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AEA9C0BF-5910-E3D6-419F-1B9DA954F546}"/>
              </a:ext>
            </a:extLst>
          </p:cNvPr>
          <p:cNvGrpSpPr/>
          <p:nvPr/>
        </p:nvGrpSpPr>
        <p:grpSpPr>
          <a:xfrm>
            <a:off x="3624000" y="158541"/>
            <a:ext cx="5372234" cy="4865060"/>
            <a:chOff x="3624000" y="158541"/>
            <a:chExt cx="5372234" cy="4865060"/>
          </a:xfrm>
        </p:grpSpPr>
        <p:pic>
          <p:nvPicPr>
            <p:cNvPr id="54" name="Gráfico 53">
              <a:extLst>
                <a:ext uri="{FF2B5EF4-FFF2-40B4-BE49-F238E27FC236}">
                  <a16:creationId xmlns:a16="http://schemas.microsoft.com/office/drawing/2014/main" id="{1448B16E-2A9C-D4E8-31D1-BD0C1C19C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5532827" flipV="1">
              <a:off x="3682871" y="4166758"/>
              <a:ext cx="822458" cy="891227"/>
            </a:xfrm>
            <a:prstGeom prst="rect">
              <a:avLst/>
            </a:prstGeom>
          </p:spPr>
        </p:pic>
        <p:pic>
          <p:nvPicPr>
            <p:cNvPr id="55" name="Imagen 54" descr="Icono&#10;&#10;Descripción generada automáticamente">
              <a:extLst>
                <a:ext uri="{FF2B5EF4-FFF2-40B4-BE49-F238E27FC236}">
                  <a16:creationId xmlns:a16="http://schemas.microsoft.com/office/drawing/2014/main" id="{D00D3890-3531-8BEA-D6F7-3784CE3A4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24000" y="158541"/>
              <a:ext cx="506406" cy="528073"/>
            </a:xfrm>
            <a:prstGeom prst="rect">
              <a:avLst/>
            </a:prstGeom>
          </p:spPr>
        </p:pic>
        <p:pic>
          <p:nvPicPr>
            <p:cNvPr id="56" name="Imagen 55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0A3301A2-7DC6-FD7E-0C74-AA4050AE3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8441370" y="1836527"/>
              <a:ext cx="554864" cy="401322"/>
            </a:xfrm>
            <a:prstGeom prst="rect">
              <a:avLst/>
            </a:prstGeom>
          </p:spPr>
        </p:pic>
        <p:pic>
          <p:nvPicPr>
            <p:cNvPr id="58" name="Imagen 57" descr="Logotipo, Icono&#10;&#10;Descripción generada automáticamente">
              <a:extLst>
                <a:ext uri="{FF2B5EF4-FFF2-40B4-BE49-F238E27FC236}">
                  <a16:creationId xmlns:a16="http://schemas.microsoft.com/office/drawing/2014/main" id="{134F0662-6BCE-28F2-51E7-27E10C2C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4627" y="2747122"/>
              <a:ext cx="482291" cy="473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9477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68F8C9-9363-411D-9575-F40C87BD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49" y="670998"/>
            <a:ext cx="7696200" cy="715566"/>
          </a:xfrm>
        </p:spPr>
        <p:txBody>
          <a:bodyPr/>
          <a:lstStyle/>
          <a:p>
            <a:r>
              <a:rPr lang="es-ES" dirty="0">
                <a:solidFill>
                  <a:schemeClr val="bg2"/>
                </a:solidFill>
              </a:rPr>
              <a:t>ABSTRACT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18C56D4-0961-04FE-72BD-572D46BEB07A}"/>
              </a:ext>
            </a:extLst>
          </p:cNvPr>
          <p:cNvSpPr txBox="1"/>
          <p:nvPr/>
        </p:nvSpPr>
        <p:spPr>
          <a:xfrm>
            <a:off x="787373" y="1420283"/>
            <a:ext cx="7180876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35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Crowdfunding Portal is a web-based application to raise funds for projects across diverse categories. </a:t>
            </a:r>
          </a:p>
          <a:p>
            <a:pPr marL="4635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i="1" dirty="0">
                <a:solidFill>
                  <a:schemeClr val="bg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Crowdfunder</a:t>
            </a:r>
            <a:r>
              <a:rPr lang="en-US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developed as a donation-based fundraising portal by providing a user-friendly platform to financially support a project.</a:t>
            </a:r>
          </a:p>
          <a:p>
            <a:pPr marL="4635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user can donate to projects that align with his likeness and interest.</a:t>
            </a:r>
            <a:endParaRPr lang="en-US" sz="1600" b="0" i="0" dirty="0">
              <a:solidFill>
                <a:schemeClr val="bg1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635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Hence this</a:t>
            </a:r>
            <a:r>
              <a:rPr lang="en-US" sz="16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platform aims to provide financial assistance for uploaded projects with potential donors who are interested in contributing to specific causes. 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8C25731-4F43-8089-2400-A282984C586D}"/>
              </a:ext>
            </a:extLst>
          </p:cNvPr>
          <p:cNvGrpSpPr/>
          <p:nvPr/>
        </p:nvGrpSpPr>
        <p:grpSpPr>
          <a:xfrm>
            <a:off x="395932" y="113485"/>
            <a:ext cx="8545397" cy="4742635"/>
            <a:chOff x="395932" y="113485"/>
            <a:chExt cx="8545397" cy="4742635"/>
          </a:xfrm>
        </p:grpSpPr>
        <p:pic>
          <p:nvPicPr>
            <p:cNvPr id="28" name="Gráfico 27">
              <a:extLst>
                <a:ext uri="{FF2B5EF4-FFF2-40B4-BE49-F238E27FC236}">
                  <a16:creationId xmlns:a16="http://schemas.microsoft.com/office/drawing/2014/main" id="{CD0EA32F-B9D9-424A-3349-8FBA72CA6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24016">
              <a:off x="8257286" y="3869260"/>
              <a:ext cx="684043" cy="986860"/>
            </a:xfrm>
            <a:prstGeom prst="rect">
              <a:avLst/>
            </a:prstGeom>
          </p:spPr>
        </p:pic>
        <p:pic>
          <p:nvPicPr>
            <p:cNvPr id="29" name="Gráfico 28">
              <a:extLst>
                <a:ext uri="{FF2B5EF4-FFF2-40B4-BE49-F238E27FC236}">
                  <a16:creationId xmlns:a16="http://schemas.microsoft.com/office/drawing/2014/main" id="{B020A4A7-1DCD-A29A-7F4F-AE453E7D4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353145">
              <a:off x="7948000" y="113485"/>
              <a:ext cx="846709" cy="998136"/>
            </a:xfrm>
            <a:prstGeom prst="rect">
              <a:avLst/>
            </a:prstGeom>
          </p:spPr>
        </p:pic>
        <p:pic>
          <p:nvPicPr>
            <p:cNvPr id="30" name="Imagen 29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A634B631-75FA-CD48-48DB-FFBF623F2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395932" y="816947"/>
              <a:ext cx="497096" cy="379081"/>
            </a:xfrm>
            <a:prstGeom prst="rect">
              <a:avLst/>
            </a:prstGeom>
          </p:spPr>
        </p:pic>
        <p:pic>
          <p:nvPicPr>
            <p:cNvPr id="31" name="Imagen 30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8EADD02D-6EA9-C0D4-BA79-97F67CAC0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21365" y="4362690"/>
              <a:ext cx="420780" cy="456720"/>
            </a:xfrm>
            <a:prstGeom prst="rect">
              <a:avLst/>
            </a:prstGeom>
          </p:spPr>
        </p:pic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61CF555C-313A-3384-0D2E-8E5DEFD9D0F3}"/>
              </a:ext>
            </a:extLst>
          </p:cNvPr>
          <p:cNvGrpSpPr/>
          <p:nvPr/>
        </p:nvGrpSpPr>
        <p:grpSpPr>
          <a:xfrm>
            <a:off x="500282" y="1344217"/>
            <a:ext cx="8302588" cy="3093498"/>
            <a:chOff x="500282" y="1344217"/>
            <a:chExt cx="8302588" cy="3093498"/>
          </a:xfrm>
        </p:grpSpPr>
        <p:pic>
          <p:nvPicPr>
            <p:cNvPr id="33" name="Imagen 32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1B022700-ECCD-C3A1-EFEE-0EE421FA8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08368" y="1344217"/>
              <a:ext cx="494502" cy="511171"/>
            </a:xfrm>
            <a:prstGeom prst="rect">
              <a:avLst/>
            </a:prstGeom>
          </p:spPr>
        </p:pic>
        <p:pic>
          <p:nvPicPr>
            <p:cNvPr id="34" name="Imagen 33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D85903E9-9825-76C4-9D00-1D6BD582B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76934" flipH="1">
              <a:off x="8369235" y="2859557"/>
              <a:ext cx="281272" cy="567364"/>
            </a:xfrm>
            <a:prstGeom prst="rect">
              <a:avLst/>
            </a:prstGeom>
          </p:spPr>
        </p:pic>
        <p:pic>
          <p:nvPicPr>
            <p:cNvPr id="36" name="Imagen 35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70B46268-F245-A00B-B0AE-656B4EFFD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0282" y="3909642"/>
              <a:ext cx="365768" cy="528073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8032B25-EA31-F2D8-4F76-828E87D118DC}"/>
              </a:ext>
            </a:extLst>
          </p:cNvPr>
          <p:cNvGrpSpPr/>
          <p:nvPr/>
        </p:nvGrpSpPr>
        <p:grpSpPr>
          <a:xfrm>
            <a:off x="166451" y="1156247"/>
            <a:ext cx="8767261" cy="1826732"/>
            <a:chOff x="234092" y="1059352"/>
            <a:chExt cx="8767261" cy="1826732"/>
          </a:xfrm>
        </p:grpSpPr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15A61B7A-48B4-92A3-D814-256066C74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990528" flipV="1">
              <a:off x="268477" y="2029241"/>
              <a:ext cx="822458" cy="891227"/>
            </a:xfrm>
            <a:prstGeom prst="rect">
              <a:avLst/>
            </a:prstGeom>
          </p:spPr>
        </p:pic>
        <p:pic>
          <p:nvPicPr>
            <p:cNvPr id="39" name="Imagen 38" descr="Icono&#10;&#10;Descripción generada automáticamente">
              <a:extLst>
                <a:ext uri="{FF2B5EF4-FFF2-40B4-BE49-F238E27FC236}">
                  <a16:creationId xmlns:a16="http://schemas.microsoft.com/office/drawing/2014/main" id="{65168A05-DD9E-EEBA-3BDD-1D8C9C370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1811" y="1059352"/>
              <a:ext cx="506406" cy="528073"/>
            </a:xfrm>
            <a:prstGeom prst="rect">
              <a:avLst/>
            </a:prstGeom>
          </p:spPr>
        </p:pic>
        <p:pic>
          <p:nvPicPr>
            <p:cNvPr id="41" name="Imagen 40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C65883D9-1D4B-BC97-0B89-98B0064B6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4929" flipH="1">
              <a:off x="8434943" y="1800970"/>
              <a:ext cx="566410" cy="385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681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880D46-5EAE-45C7-BE76-5AF3DE03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10" y="530563"/>
            <a:ext cx="7696200" cy="715566"/>
          </a:xfrm>
        </p:spPr>
        <p:txBody>
          <a:bodyPr/>
          <a:lstStyle/>
          <a:p>
            <a:r>
              <a:rPr lang="es-ES" sz="3600" dirty="0">
                <a:solidFill>
                  <a:schemeClr val="bg2"/>
                </a:solidFill>
              </a:rPr>
              <a:t>REQUIREMENTS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7226" y="1843268"/>
            <a:ext cx="2444540" cy="719189"/>
          </a:xfrm>
        </p:spPr>
        <p:txBody>
          <a:bodyPr/>
          <a:lstStyle/>
          <a:p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User registration and </a:t>
            </a:r>
          </a:p>
          <a:p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login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71E6557-0309-4FCB-2189-D9894C99B3F8}"/>
              </a:ext>
            </a:extLst>
          </p:cNvPr>
          <p:cNvCxnSpPr>
            <a:cxnSpLocks/>
          </p:cNvCxnSpPr>
          <p:nvPr/>
        </p:nvCxnSpPr>
        <p:spPr>
          <a:xfrm>
            <a:off x="1919581" y="1831841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3903CAD-4F1B-182E-C54E-29AF7858D7D7}"/>
              </a:ext>
            </a:extLst>
          </p:cNvPr>
          <p:cNvCxnSpPr>
            <a:cxnSpLocks/>
          </p:cNvCxnSpPr>
          <p:nvPr/>
        </p:nvCxnSpPr>
        <p:spPr>
          <a:xfrm>
            <a:off x="4041157" y="1828701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FBCF6378-B18A-4162-C5C5-571AF1B10C38}"/>
              </a:ext>
            </a:extLst>
          </p:cNvPr>
          <p:cNvCxnSpPr>
            <a:cxnSpLocks/>
          </p:cNvCxnSpPr>
          <p:nvPr/>
        </p:nvCxnSpPr>
        <p:spPr>
          <a:xfrm>
            <a:off x="6393456" y="1779989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69" name="Grupo 68">
            <a:extLst>
              <a:ext uri="{FF2B5EF4-FFF2-40B4-BE49-F238E27FC236}">
                <a16:creationId xmlns:a16="http://schemas.microsoft.com/office/drawing/2014/main" id="{8BC3C190-AF14-41B6-422F-6F62FB821D49}"/>
              </a:ext>
            </a:extLst>
          </p:cNvPr>
          <p:cNvGrpSpPr/>
          <p:nvPr/>
        </p:nvGrpSpPr>
        <p:grpSpPr>
          <a:xfrm>
            <a:off x="167333" y="530563"/>
            <a:ext cx="8462326" cy="3711020"/>
            <a:chOff x="212226" y="875345"/>
            <a:chExt cx="8462326" cy="3711020"/>
          </a:xfrm>
        </p:grpSpPr>
        <p:pic>
          <p:nvPicPr>
            <p:cNvPr id="70" name="Gráfico 69">
              <a:extLst>
                <a:ext uri="{FF2B5EF4-FFF2-40B4-BE49-F238E27FC236}">
                  <a16:creationId xmlns:a16="http://schemas.microsoft.com/office/drawing/2014/main" id="{A99063EB-0D9B-6754-E20A-0790FAC7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1094127">
              <a:off x="212226" y="875345"/>
              <a:ext cx="942715" cy="1021539"/>
            </a:xfrm>
            <a:prstGeom prst="rect">
              <a:avLst/>
            </a:prstGeom>
          </p:spPr>
        </p:pic>
        <p:pic>
          <p:nvPicPr>
            <p:cNvPr id="71" name="Gráfico 70">
              <a:extLst>
                <a:ext uri="{FF2B5EF4-FFF2-40B4-BE49-F238E27FC236}">
                  <a16:creationId xmlns:a16="http://schemas.microsoft.com/office/drawing/2014/main" id="{3CCC30B5-7D3D-AE1B-CCDD-17AFF74E1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6448139">
              <a:off x="7839100" y="1263541"/>
              <a:ext cx="684043" cy="986860"/>
            </a:xfrm>
            <a:prstGeom prst="rect">
              <a:avLst/>
            </a:prstGeom>
          </p:spPr>
        </p:pic>
        <p:pic>
          <p:nvPicPr>
            <p:cNvPr id="73" name="Imagen 72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65E6C760-E1C7-1E1D-7E14-42A81F669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951716" y="4207284"/>
              <a:ext cx="497096" cy="379081"/>
            </a:xfrm>
            <a:prstGeom prst="rect">
              <a:avLst/>
            </a:prstGeom>
          </p:spPr>
        </p:pic>
        <p:pic>
          <p:nvPicPr>
            <p:cNvPr id="74" name="Imagen 73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9F6ACE1A-5D20-77E6-88BE-9C3BA347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30877" y="3844800"/>
              <a:ext cx="420780" cy="456720"/>
            </a:xfrm>
            <a:prstGeom prst="rect">
              <a:avLst/>
            </a:prstGeom>
          </p:spPr>
        </p:pic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B082FE07-58C4-5541-16B8-D58964CF59BE}"/>
              </a:ext>
            </a:extLst>
          </p:cNvPr>
          <p:cNvGrpSpPr/>
          <p:nvPr/>
        </p:nvGrpSpPr>
        <p:grpSpPr>
          <a:xfrm>
            <a:off x="2664341" y="1302119"/>
            <a:ext cx="6030920" cy="3182820"/>
            <a:chOff x="2775045" y="1492934"/>
            <a:chExt cx="6030920" cy="3182820"/>
          </a:xfrm>
        </p:grpSpPr>
        <p:pic>
          <p:nvPicPr>
            <p:cNvPr id="77" name="Imagen 76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E9204DF2-0EA4-CD9A-664E-10973F226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24693" y="2524103"/>
              <a:ext cx="281272" cy="567364"/>
            </a:xfrm>
            <a:prstGeom prst="rect">
              <a:avLst/>
            </a:prstGeom>
          </p:spPr>
        </p:pic>
        <p:pic>
          <p:nvPicPr>
            <p:cNvPr id="78" name="Imagen 77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F4AF464A-4ED8-3BBC-F9D1-03143626D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177614" y="4217356"/>
              <a:ext cx="565406" cy="351389"/>
            </a:xfrm>
            <a:prstGeom prst="rect">
              <a:avLst/>
            </a:prstGeom>
          </p:spPr>
        </p:pic>
        <p:pic>
          <p:nvPicPr>
            <p:cNvPr id="79" name="Imagen 78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912DF9F3-1AD5-4465-FEE9-90559068B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775045" y="1492934"/>
              <a:ext cx="365768" cy="528073"/>
            </a:xfrm>
            <a:prstGeom prst="rect">
              <a:avLst/>
            </a:prstGeom>
          </p:spPr>
        </p:pic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F6BA42AF-85EC-FA27-B28C-AB8E786DAA11}"/>
              </a:ext>
            </a:extLst>
          </p:cNvPr>
          <p:cNvGrpSpPr/>
          <p:nvPr/>
        </p:nvGrpSpPr>
        <p:grpSpPr>
          <a:xfrm>
            <a:off x="276991" y="1714709"/>
            <a:ext cx="8353183" cy="3099245"/>
            <a:chOff x="-93430" y="1506747"/>
            <a:chExt cx="8353183" cy="3099245"/>
          </a:xfrm>
        </p:grpSpPr>
        <p:pic>
          <p:nvPicPr>
            <p:cNvPr id="81" name="Gráfico 80">
              <a:extLst>
                <a:ext uri="{FF2B5EF4-FFF2-40B4-BE49-F238E27FC236}">
                  <a16:creationId xmlns:a16="http://schemas.microsoft.com/office/drawing/2014/main" id="{60B3EF51-709A-C20E-C750-54BE340C8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 flipV="1">
              <a:off x="2256402" y="3714765"/>
              <a:ext cx="822458" cy="891227"/>
            </a:xfrm>
            <a:prstGeom prst="rect">
              <a:avLst/>
            </a:prstGeom>
          </p:spPr>
        </p:pic>
        <p:pic>
          <p:nvPicPr>
            <p:cNvPr id="82" name="Imagen 81" descr="Icono&#10;&#10;Descripción generada automáticamente">
              <a:extLst>
                <a:ext uri="{FF2B5EF4-FFF2-40B4-BE49-F238E27FC236}">
                  <a16:creationId xmlns:a16="http://schemas.microsoft.com/office/drawing/2014/main" id="{54D3F624-9FD9-84D2-7B04-F0C07F8C3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93430" y="3582836"/>
              <a:ext cx="506406" cy="528073"/>
            </a:xfrm>
            <a:prstGeom prst="rect">
              <a:avLst/>
            </a:prstGeom>
          </p:spPr>
        </p:pic>
        <p:pic>
          <p:nvPicPr>
            <p:cNvPr id="84" name="Imagen 83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828602D4-AC75-7771-F912-2F7D82BC4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93343" y="3846873"/>
              <a:ext cx="566410" cy="385071"/>
            </a:xfrm>
            <a:prstGeom prst="rect">
              <a:avLst/>
            </a:prstGeom>
          </p:spPr>
        </p:pic>
        <p:pic>
          <p:nvPicPr>
            <p:cNvPr id="85" name="Imagen 84" descr="Logotipo, Icono&#10;&#10;Descripción generada automáticamente">
              <a:extLst>
                <a:ext uri="{FF2B5EF4-FFF2-40B4-BE49-F238E27FC236}">
                  <a16:creationId xmlns:a16="http://schemas.microsoft.com/office/drawing/2014/main" id="{7E8CB3E1-E6DE-B5A8-45BF-59BE2378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45193" y="1506747"/>
              <a:ext cx="482291" cy="473072"/>
            </a:xfrm>
            <a:prstGeom prst="rect">
              <a:avLst/>
            </a:prstGeom>
          </p:spPr>
        </p:pic>
      </p:grpSp>
      <p:grpSp>
        <p:nvGrpSpPr>
          <p:cNvPr id="2" name="Grupo 326">
            <a:extLst>
              <a:ext uri="{FF2B5EF4-FFF2-40B4-BE49-F238E27FC236}">
                <a16:creationId xmlns:a16="http://schemas.microsoft.com/office/drawing/2014/main" id="{9A4F44DD-EC6A-53A3-6175-2AAAD97BA656}"/>
              </a:ext>
            </a:extLst>
          </p:cNvPr>
          <p:cNvGrpSpPr/>
          <p:nvPr/>
        </p:nvGrpSpPr>
        <p:grpSpPr>
          <a:xfrm>
            <a:off x="2092909" y="1402673"/>
            <a:ext cx="344709" cy="344424"/>
            <a:chOff x="3288315" y="1842135"/>
            <a:chExt cx="344709" cy="344424"/>
          </a:xfrm>
          <a:solidFill>
            <a:schemeClr val="accent1"/>
          </a:solidFill>
        </p:grpSpPr>
        <p:sp>
          <p:nvSpPr>
            <p:cNvPr id="3" name="Forma libre: forma 233">
              <a:extLst>
                <a:ext uri="{FF2B5EF4-FFF2-40B4-BE49-F238E27FC236}">
                  <a16:creationId xmlns:a16="http://schemas.microsoft.com/office/drawing/2014/main" id="{C2647F28-FB21-756B-19CF-507AD24ACAE2}"/>
                </a:ext>
              </a:extLst>
            </p:cNvPr>
            <p:cNvSpPr/>
            <p:nvPr/>
          </p:nvSpPr>
          <p:spPr>
            <a:xfrm>
              <a:off x="3450621" y="1842135"/>
              <a:ext cx="20192" cy="40385"/>
            </a:xfrm>
            <a:custGeom>
              <a:avLst/>
              <a:gdLst>
                <a:gd name="connsiteX0" fmla="*/ -111 w 20192"/>
                <a:gd name="connsiteY0" fmla="*/ -205 h 40385"/>
                <a:gd name="connsiteX1" fmla="*/ 20082 w 20192"/>
                <a:gd name="connsiteY1" fmla="*/ -205 h 40385"/>
                <a:gd name="connsiteX2" fmla="*/ 20082 w 20192"/>
                <a:gd name="connsiteY2" fmla="*/ 40181 h 40385"/>
                <a:gd name="connsiteX3" fmla="*/ -111 w 20192"/>
                <a:gd name="connsiteY3" fmla="*/ 40181 h 4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92" h="40385">
                  <a:moveTo>
                    <a:pt x="-111" y="-205"/>
                  </a:moveTo>
                  <a:lnTo>
                    <a:pt x="20082" y="-205"/>
                  </a:lnTo>
                  <a:lnTo>
                    <a:pt x="20082" y="40181"/>
                  </a:lnTo>
                  <a:lnTo>
                    <a:pt x="-111" y="401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4" name="Forma libre: forma 234">
              <a:extLst>
                <a:ext uri="{FF2B5EF4-FFF2-40B4-BE49-F238E27FC236}">
                  <a16:creationId xmlns:a16="http://schemas.microsoft.com/office/drawing/2014/main" id="{6FD4FCFA-5221-8C28-A991-E9BDA04FCC0C}"/>
                </a:ext>
              </a:extLst>
            </p:cNvPr>
            <p:cNvSpPr/>
            <p:nvPr/>
          </p:nvSpPr>
          <p:spPr>
            <a:xfrm>
              <a:off x="3499865" y="1860803"/>
              <a:ext cx="42862" cy="42862"/>
            </a:xfrm>
            <a:custGeom>
              <a:avLst/>
              <a:gdLst>
                <a:gd name="connsiteX0" fmla="*/ 42752 w 42862"/>
                <a:gd name="connsiteY0" fmla="*/ 14083 h 42862"/>
                <a:gd name="connsiteX1" fmla="*/ 14177 w 42862"/>
                <a:gd name="connsiteY1" fmla="*/ 42658 h 42862"/>
                <a:gd name="connsiteX2" fmla="*/ -111 w 42862"/>
                <a:gd name="connsiteY2" fmla="*/ 28370 h 42862"/>
                <a:gd name="connsiteX3" fmla="*/ 28464 w 42862"/>
                <a:gd name="connsiteY3" fmla="*/ -205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62" h="42862">
                  <a:moveTo>
                    <a:pt x="42752" y="14083"/>
                  </a:moveTo>
                  <a:lnTo>
                    <a:pt x="14177" y="42658"/>
                  </a:lnTo>
                  <a:lnTo>
                    <a:pt x="-111" y="28370"/>
                  </a:lnTo>
                  <a:lnTo>
                    <a:pt x="28464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5" name="Forma libre: forma 235">
              <a:extLst>
                <a:ext uri="{FF2B5EF4-FFF2-40B4-BE49-F238E27FC236}">
                  <a16:creationId xmlns:a16="http://schemas.microsoft.com/office/drawing/2014/main" id="{97FFFF08-F31B-6989-C8C6-895EE3AA2AB1}"/>
                </a:ext>
              </a:extLst>
            </p:cNvPr>
            <p:cNvSpPr/>
            <p:nvPr/>
          </p:nvSpPr>
          <p:spPr>
            <a:xfrm>
              <a:off x="3378612" y="1861185"/>
              <a:ext cx="42862" cy="42862"/>
            </a:xfrm>
            <a:custGeom>
              <a:avLst/>
              <a:gdLst>
                <a:gd name="connsiteX0" fmla="*/ 42752 w 42862"/>
                <a:gd name="connsiteY0" fmla="*/ 28370 h 42862"/>
                <a:gd name="connsiteX1" fmla="*/ 28464 w 42862"/>
                <a:gd name="connsiteY1" fmla="*/ 42658 h 42862"/>
                <a:gd name="connsiteX2" fmla="*/ -111 w 42862"/>
                <a:gd name="connsiteY2" fmla="*/ 14083 h 42862"/>
                <a:gd name="connsiteX3" fmla="*/ 14177 w 42862"/>
                <a:gd name="connsiteY3" fmla="*/ -205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62" h="42862">
                  <a:moveTo>
                    <a:pt x="42752" y="28370"/>
                  </a:moveTo>
                  <a:lnTo>
                    <a:pt x="28464" y="42658"/>
                  </a:lnTo>
                  <a:lnTo>
                    <a:pt x="-111" y="14083"/>
                  </a:lnTo>
                  <a:lnTo>
                    <a:pt x="14177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6" name="Forma libre: forma 236">
              <a:extLst>
                <a:ext uri="{FF2B5EF4-FFF2-40B4-BE49-F238E27FC236}">
                  <a16:creationId xmlns:a16="http://schemas.microsoft.com/office/drawing/2014/main" id="{BF28EB16-0DFF-2656-1491-AB7ADEDB9C9D}"/>
                </a:ext>
              </a:extLst>
            </p:cNvPr>
            <p:cNvSpPr/>
            <p:nvPr/>
          </p:nvSpPr>
          <p:spPr>
            <a:xfrm>
              <a:off x="3288315" y="2004060"/>
              <a:ext cx="144208" cy="166497"/>
            </a:xfrm>
            <a:custGeom>
              <a:avLst/>
              <a:gdLst>
                <a:gd name="connsiteX0" fmla="*/ 84661 w 144208"/>
                <a:gd name="connsiteY0" fmla="*/ -205 h 166497"/>
                <a:gd name="connsiteX1" fmla="*/ -111 w 144208"/>
                <a:gd name="connsiteY1" fmla="*/ -205 h 166497"/>
                <a:gd name="connsiteX2" fmla="*/ 144097 w 144208"/>
                <a:gd name="connsiteY2" fmla="*/ 166293 h 16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208" h="166497">
                  <a:moveTo>
                    <a:pt x="84661" y="-205"/>
                  </a:moveTo>
                  <a:lnTo>
                    <a:pt x="-111" y="-205"/>
                  </a:lnTo>
                  <a:lnTo>
                    <a:pt x="144097" y="166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8" name="Forma libre: forma 237">
              <a:extLst>
                <a:ext uri="{FF2B5EF4-FFF2-40B4-BE49-F238E27FC236}">
                  <a16:creationId xmlns:a16="http://schemas.microsoft.com/office/drawing/2014/main" id="{DBD25E5C-8554-9F3C-EB6D-4F8F2BBE9402}"/>
                </a:ext>
              </a:extLst>
            </p:cNvPr>
            <p:cNvSpPr/>
            <p:nvPr/>
          </p:nvSpPr>
          <p:spPr>
            <a:xfrm>
              <a:off x="3398805" y="1922621"/>
              <a:ext cx="123825" cy="61245"/>
            </a:xfrm>
            <a:custGeom>
              <a:avLst/>
              <a:gdLst>
                <a:gd name="connsiteX0" fmla="*/ 40275 w 123825"/>
                <a:gd name="connsiteY0" fmla="*/ -205 h 61245"/>
                <a:gd name="connsiteX1" fmla="*/ -111 w 123825"/>
                <a:gd name="connsiteY1" fmla="*/ 61041 h 61245"/>
                <a:gd name="connsiteX2" fmla="*/ 123714 w 123825"/>
                <a:gd name="connsiteY2" fmla="*/ 61041 h 61245"/>
                <a:gd name="connsiteX3" fmla="*/ 83328 w 123825"/>
                <a:gd name="connsiteY3" fmla="*/ -205 h 6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61245">
                  <a:moveTo>
                    <a:pt x="40275" y="-205"/>
                  </a:moveTo>
                  <a:lnTo>
                    <a:pt x="-111" y="61041"/>
                  </a:lnTo>
                  <a:lnTo>
                    <a:pt x="123714" y="61041"/>
                  </a:lnTo>
                  <a:lnTo>
                    <a:pt x="83328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5" name="Forma libre: forma 238">
              <a:extLst>
                <a:ext uri="{FF2B5EF4-FFF2-40B4-BE49-F238E27FC236}">
                  <a16:creationId xmlns:a16="http://schemas.microsoft.com/office/drawing/2014/main" id="{41FC76FA-5C53-2E27-F9B5-31DEC9404854}"/>
                </a:ext>
              </a:extLst>
            </p:cNvPr>
            <p:cNvSpPr/>
            <p:nvPr/>
          </p:nvSpPr>
          <p:spPr>
            <a:xfrm>
              <a:off x="3506533" y="1922621"/>
              <a:ext cx="126110" cy="61245"/>
            </a:xfrm>
            <a:custGeom>
              <a:avLst/>
              <a:gdLst>
                <a:gd name="connsiteX0" fmla="*/ -111 w 126110"/>
                <a:gd name="connsiteY0" fmla="*/ -205 h 61245"/>
                <a:gd name="connsiteX1" fmla="*/ 40275 w 126110"/>
                <a:gd name="connsiteY1" fmla="*/ 61041 h 61245"/>
                <a:gd name="connsiteX2" fmla="*/ 126000 w 126110"/>
                <a:gd name="connsiteY2" fmla="*/ 61041 h 61245"/>
                <a:gd name="connsiteX3" fmla="*/ 84947 w 126110"/>
                <a:gd name="connsiteY3" fmla="*/ -205 h 6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10" h="61245">
                  <a:moveTo>
                    <a:pt x="-111" y="-205"/>
                  </a:moveTo>
                  <a:lnTo>
                    <a:pt x="40275" y="61041"/>
                  </a:lnTo>
                  <a:lnTo>
                    <a:pt x="126000" y="61041"/>
                  </a:lnTo>
                  <a:lnTo>
                    <a:pt x="84947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6" name="Forma libre: forma 239">
              <a:extLst>
                <a:ext uri="{FF2B5EF4-FFF2-40B4-BE49-F238E27FC236}">
                  <a16:creationId xmlns:a16="http://schemas.microsoft.com/office/drawing/2014/main" id="{75B2EB30-C06B-2EA4-EA24-4890B57D5B4F}"/>
                </a:ext>
              </a:extLst>
            </p:cNvPr>
            <p:cNvSpPr/>
            <p:nvPr/>
          </p:nvSpPr>
          <p:spPr>
            <a:xfrm>
              <a:off x="3394804" y="2004060"/>
              <a:ext cx="131730" cy="182499"/>
            </a:xfrm>
            <a:custGeom>
              <a:avLst/>
              <a:gdLst>
                <a:gd name="connsiteX0" fmla="*/ 65802 w 131730"/>
                <a:gd name="connsiteY0" fmla="*/ 182294 h 182499"/>
                <a:gd name="connsiteX1" fmla="*/ 131620 w 131730"/>
                <a:gd name="connsiteY1" fmla="*/ -205 h 182499"/>
                <a:gd name="connsiteX2" fmla="*/ -111 w 131730"/>
                <a:gd name="connsiteY2" fmla="*/ -205 h 18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730" h="182499">
                  <a:moveTo>
                    <a:pt x="65802" y="182294"/>
                  </a:moveTo>
                  <a:lnTo>
                    <a:pt x="131620" y="-205"/>
                  </a:lnTo>
                  <a:lnTo>
                    <a:pt x="-111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7" name="Forma libre: forma 240">
              <a:extLst>
                <a:ext uri="{FF2B5EF4-FFF2-40B4-BE49-F238E27FC236}">
                  <a16:creationId xmlns:a16="http://schemas.microsoft.com/office/drawing/2014/main" id="{780D3A13-0CFC-692B-3EFB-3A5E5C8DD0F7}"/>
                </a:ext>
              </a:extLst>
            </p:cNvPr>
            <p:cNvSpPr/>
            <p:nvPr/>
          </p:nvSpPr>
          <p:spPr>
            <a:xfrm>
              <a:off x="3288315" y="1922621"/>
              <a:ext cx="126587" cy="61245"/>
            </a:xfrm>
            <a:custGeom>
              <a:avLst/>
              <a:gdLst>
                <a:gd name="connsiteX0" fmla="*/ -111 w 126587"/>
                <a:gd name="connsiteY0" fmla="*/ 61041 h 61245"/>
                <a:gd name="connsiteX1" fmla="*/ 86090 w 126587"/>
                <a:gd name="connsiteY1" fmla="*/ 61041 h 61245"/>
                <a:gd name="connsiteX2" fmla="*/ 126476 w 126587"/>
                <a:gd name="connsiteY2" fmla="*/ -205 h 61245"/>
                <a:gd name="connsiteX3" fmla="*/ 40751 w 126587"/>
                <a:gd name="connsiteY3" fmla="*/ -205 h 6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587" h="61245">
                  <a:moveTo>
                    <a:pt x="-111" y="61041"/>
                  </a:moveTo>
                  <a:lnTo>
                    <a:pt x="86090" y="61041"/>
                  </a:lnTo>
                  <a:lnTo>
                    <a:pt x="126476" y="-205"/>
                  </a:lnTo>
                  <a:lnTo>
                    <a:pt x="40751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8" name="Forma libre: forma 241">
              <a:extLst>
                <a:ext uri="{FF2B5EF4-FFF2-40B4-BE49-F238E27FC236}">
                  <a16:creationId xmlns:a16="http://schemas.microsoft.com/office/drawing/2014/main" id="{742F9CFA-648A-480F-C6DE-F243AE05CA70}"/>
                </a:ext>
              </a:extLst>
            </p:cNvPr>
            <p:cNvSpPr/>
            <p:nvPr/>
          </p:nvSpPr>
          <p:spPr>
            <a:xfrm>
              <a:off x="3488911" y="2004060"/>
              <a:ext cx="144113" cy="166497"/>
            </a:xfrm>
            <a:custGeom>
              <a:avLst/>
              <a:gdLst>
                <a:gd name="connsiteX0" fmla="*/ -111 w 144113"/>
                <a:gd name="connsiteY0" fmla="*/ 166293 h 166497"/>
                <a:gd name="connsiteX1" fmla="*/ 144002 w 144113"/>
                <a:gd name="connsiteY1" fmla="*/ -205 h 166497"/>
                <a:gd name="connsiteX2" fmla="*/ 59420 w 144113"/>
                <a:gd name="connsiteY2" fmla="*/ -205 h 16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113" h="166497">
                  <a:moveTo>
                    <a:pt x="-111" y="166293"/>
                  </a:moveTo>
                  <a:lnTo>
                    <a:pt x="144002" y="-205"/>
                  </a:lnTo>
                  <a:lnTo>
                    <a:pt x="59420" y="-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B81CDF4-572F-9BAA-4B4C-5F94FC7702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03040" y="1350408"/>
            <a:ext cx="347502" cy="34750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68FBA68-6B41-4B0A-0B2D-87EF5926CB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5339" y="1323596"/>
            <a:ext cx="347502" cy="34750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5BCD1FC-9675-0E4C-7E3F-83F2518441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49964" y="2997380"/>
            <a:ext cx="349780" cy="3497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F896604-BD6B-3A3A-DC5B-69A2CC6D23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3845" y="2996064"/>
            <a:ext cx="347502" cy="34750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AB6E1E1-1C70-702C-EE68-0D9E4372F0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59156" y="3447292"/>
            <a:ext cx="695004" cy="18290"/>
          </a:xfrm>
          <a:prstGeom prst="rect">
            <a:avLst/>
          </a:prstGeom>
        </p:spPr>
      </p:pic>
      <p:sp>
        <p:nvSpPr>
          <p:cNvPr id="66" name="Content Placeholder 8">
            <a:extLst>
              <a:ext uri="{FF2B5EF4-FFF2-40B4-BE49-F238E27FC236}">
                <a16:creationId xmlns:a16="http://schemas.microsoft.com/office/drawing/2014/main" id="{1AFD8AF6-C61E-EC53-23FF-E50BD95EB6CA}"/>
              </a:ext>
            </a:extLst>
          </p:cNvPr>
          <p:cNvSpPr txBox="1">
            <a:spLocks/>
          </p:cNvSpPr>
          <p:nvPr/>
        </p:nvSpPr>
        <p:spPr>
          <a:xfrm>
            <a:off x="3222686" y="1913304"/>
            <a:ext cx="2444540" cy="719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Project listing</a:t>
            </a:r>
          </a:p>
        </p:txBody>
      </p:sp>
      <p:sp>
        <p:nvSpPr>
          <p:cNvPr id="67" name="Content Placeholder 8">
            <a:extLst>
              <a:ext uri="{FF2B5EF4-FFF2-40B4-BE49-F238E27FC236}">
                <a16:creationId xmlns:a16="http://schemas.microsoft.com/office/drawing/2014/main" id="{04A839F2-4CCE-28C8-897C-7578DC9DDCC3}"/>
              </a:ext>
            </a:extLst>
          </p:cNvPr>
          <p:cNvSpPr txBox="1">
            <a:spLocks/>
          </p:cNvSpPr>
          <p:nvPr/>
        </p:nvSpPr>
        <p:spPr>
          <a:xfrm>
            <a:off x="5511605" y="1882420"/>
            <a:ext cx="2444540" cy="719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Search for projects</a:t>
            </a:r>
          </a:p>
        </p:txBody>
      </p:sp>
      <p:sp>
        <p:nvSpPr>
          <p:cNvPr id="68" name="Content Placeholder 8">
            <a:extLst>
              <a:ext uri="{FF2B5EF4-FFF2-40B4-BE49-F238E27FC236}">
                <a16:creationId xmlns:a16="http://schemas.microsoft.com/office/drawing/2014/main" id="{D1E2EA7F-A342-D225-7661-42B8FB565E0A}"/>
              </a:ext>
            </a:extLst>
          </p:cNvPr>
          <p:cNvSpPr txBox="1">
            <a:spLocks/>
          </p:cNvSpPr>
          <p:nvPr/>
        </p:nvSpPr>
        <p:spPr>
          <a:xfrm>
            <a:off x="2325890" y="3561102"/>
            <a:ext cx="2444540" cy="719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Category</a:t>
            </a:r>
            <a:r>
              <a:rPr lang="en-US" dirty="0">
                <a:solidFill>
                  <a:schemeClr val="bg1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sp>
        <p:nvSpPr>
          <p:cNvPr id="76" name="Content Placeholder 8">
            <a:extLst>
              <a:ext uri="{FF2B5EF4-FFF2-40B4-BE49-F238E27FC236}">
                <a16:creationId xmlns:a16="http://schemas.microsoft.com/office/drawing/2014/main" id="{5D8D510B-101B-2FB7-D83A-46010E4BF049}"/>
              </a:ext>
            </a:extLst>
          </p:cNvPr>
          <p:cNvSpPr txBox="1">
            <a:spLocks/>
          </p:cNvSpPr>
          <p:nvPr/>
        </p:nvSpPr>
        <p:spPr>
          <a:xfrm>
            <a:off x="4211371" y="3617122"/>
            <a:ext cx="2444540" cy="719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Payment</a:t>
            </a:r>
            <a:endParaRPr lang="en-US" sz="16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0" name="Conector recto 19">
            <a:extLst>
              <a:ext uri="{FF2B5EF4-FFF2-40B4-BE49-F238E27FC236}">
                <a16:creationId xmlns:a16="http://schemas.microsoft.com/office/drawing/2014/main" id="{93CD05E3-49A6-B981-4B28-67C3FAC08715}"/>
              </a:ext>
            </a:extLst>
          </p:cNvPr>
          <p:cNvCxnSpPr>
            <a:cxnSpLocks/>
          </p:cNvCxnSpPr>
          <p:nvPr/>
        </p:nvCxnSpPr>
        <p:spPr>
          <a:xfrm>
            <a:off x="3289221" y="3441782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66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961B-AA6F-44A9-9907-E12FC2E3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2410" y="1169581"/>
            <a:ext cx="7802346" cy="4237525"/>
          </a:xfrm>
        </p:spPr>
        <p:txBody>
          <a:bodyPr/>
          <a:lstStyle/>
          <a:p>
            <a:pPr marL="4254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Donation</a:t>
            </a:r>
            <a:r>
              <a:rPr lang="en-US" dirty="0">
                <a:solidFill>
                  <a:schemeClr val="bg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Registered users can browse through the available projects, select the one they wish to donate which redirects to a donation page with project name, user details and enter the amount to donate. </a:t>
            </a:r>
          </a:p>
          <a:p>
            <a:pPr marL="4254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Contribution logs</a:t>
            </a:r>
            <a:r>
              <a:rPr lang="en-US" dirty="0">
                <a:solidFill>
                  <a:schemeClr val="bg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After a donation is made, the log will show the project title, contributor name, the amount contributed, target amount, and timestamp of contribution.</a:t>
            </a:r>
          </a:p>
          <a:p>
            <a:pPr marL="4254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Projects viewed by category</a:t>
            </a:r>
            <a:r>
              <a:rPr lang="en-US" dirty="0">
                <a:solidFill>
                  <a:schemeClr val="bg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By choosing a category, the user can view the projects that fall under that category.</a:t>
            </a:r>
          </a:p>
          <a:p>
            <a:pPr algn="l">
              <a:lnSpc>
                <a:spcPct val="150000"/>
              </a:lnSpc>
            </a:pPr>
            <a:endParaRPr lang="en-US" sz="14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5218702" y="-101835"/>
            <a:ext cx="4089980" cy="3541746"/>
            <a:chOff x="4379566" y="1018128"/>
            <a:chExt cx="4089980" cy="3541746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4418978" y="978716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E64EB30-CBE0-627B-D33C-170CB31053D5}"/>
              </a:ext>
            </a:extLst>
          </p:cNvPr>
          <p:cNvGrpSpPr/>
          <p:nvPr/>
        </p:nvGrpSpPr>
        <p:grpSpPr>
          <a:xfrm>
            <a:off x="907870" y="-430288"/>
            <a:ext cx="6307251" cy="4697359"/>
            <a:chOff x="1190409" y="175334"/>
            <a:chExt cx="6307251" cy="4697359"/>
          </a:xfrm>
        </p:grpSpPr>
        <p:pic>
          <p:nvPicPr>
            <p:cNvPr id="42" name="Imagen 41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A058EC7C-7962-91FA-79BA-4A9FF21E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09" y="1956201"/>
              <a:ext cx="494502" cy="511171"/>
            </a:xfrm>
            <a:prstGeom prst="rect">
              <a:avLst/>
            </a:prstGeom>
          </p:spPr>
        </p:pic>
        <p:pic>
          <p:nvPicPr>
            <p:cNvPr id="43" name="Imagen 42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28D4D4-75C2-8614-EDBC-2AB3FE2F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72571" y="4188496"/>
              <a:ext cx="281272" cy="567364"/>
            </a:xfrm>
            <a:prstGeom prst="rect">
              <a:avLst/>
            </a:prstGeom>
          </p:spPr>
        </p:pic>
        <p:pic>
          <p:nvPicPr>
            <p:cNvPr id="44" name="Imagen 43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6EDB31B-2FBF-1AE3-1DA4-364157B8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499285" y="4414295"/>
              <a:ext cx="565406" cy="351389"/>
            </a:xfrm>
            <a:prstGeom prst="rect">
              <a:avLst/>
            </a:prstGeom>
          </p:spPr>
        </p:pic>
        <p:pic>
          <p:nvPicPr>
            <p:cNvPr id="45" name="Imagen 44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C26F7FBA-6587-7B35-6B1E-7E77F398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1892" y="175334"/>
              <a:ext cx="365768" cy="528073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-107364" y="418030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2" name="Title 3">
            <a:extLst>
              <a:ext uri="{FF2B5EF4-FFF2-40B4-BE49-F238E27FC236}">
                <a16:creationId xmlns:a16="http://schemas.microsoft.com/office/drawing/2014/main" id="{62C6EE07-6ED5-3964-4A2D-2E3216793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31" y="533882"/>
            <a:ext cx="7696200" cy="715566"/>
          </a:xfrm>
        </p:spPr>
        <p:txBody>
          <a:bodyPr/>
          <a:lstStyle/>
          <a:p>
            <a:r>
              <a:rPr lang="es-ES" dirty="0">
                <a:solidFill>
                  <a:schemeClr val="bg2"/>
                </a:solidFill>
              </a:rPr>
              <a:t>    </a:t>
            </a:r>
            <a:r>
              <a:rPr lang="es-ES" sz="3500" dirty="0">
                <a:solidFill>
                  <a:schemeClr val="bg2"/>
                </a:solidFill>
              </a:rPr>
              <a:t>FEATURES &amp; HIGHLIGHTS</a:t>
            </a:r>
            <a:endParaRPr lang="en-US" sz="35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296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349EFE-DBBB-43B0-B9F3-64C1612D2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77" y="596189"/>
            <a:ext cx="7696200" cy="715566"/>
          </a:xfrm>
        </p:spPr>
        <p:txBody>
          <a:bodyPr/>
          <a:lstStyle/>
          <a:p>
            <a:r>
              <a:rPr lang="es-ES" dirty="0">
                <a:solidFill>
                  <a:schemeClr val="bg2"/>
                </a:solidFill>
              </a:rPr>
              <a:t>TECHNICAL ASPECTS</a:t>
            </a:r>
            <a:endParaRPr lang="en-US" dirty="0">
              <a:solidFill>
                <a:schemeClr val="bg2"/>
              </a:solidFill>
            </a:endParaRP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1A6B782-489F-5D62-3A5A-2269EC285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150174"/>
              </p:ext>
            </p:extLst>
          </p:nvPr>
        </p:nvGraphicFramePr>
        <p:xfrm>
          <a:off x="935946" y="1411146"/>
          <a:ext cx="7236642" cy="3687940"/>
        </p:xfrm>
        <a:graphic>
          <a:graphicData uri="http://schemas.openxmlformats.org/drawingml/2006/table">
            <a:tbl>
              <a:tblPr/>
              <a:tblGrid>
                <a:gridCol w="2582009">
                  <a:extLst>
                    <a:ext uri="{9D8B030D-6E8A-4147-A177-3AD203B41FA5}">
                      <a16:colId xmlns:a16="http://schemas.microsoft.com/office/drawing/2014/main" val="3411700276"/>
                    </a:ext>
                  </a:extLst>
                </a:gridCol>
                <a:gridCol w="339969">
                  <a:extLst>
                    <a:ext uri="{9D8B030D-6E8A-4147-A177-3AD203B41FA5}">
                      <a16:colId xmlns:a16="http://schemas.microsoft.com/office/drawing/2014/main" val="3542353819"/>
                    </a:ext>
                  </a:extLst>
                </a:gridCol>
                <a:gridCol w="4136864">
                  <a:extLst>
                    <a:ext uri="{9D8B030D-6E8A-4147-A177-3AD203B41FA5}">
                      <a16:colId xmlns:a16="http://schemas.microsoft.com/office/drawing/2014/main" val="1053531194"/>
                    </a:ext>
                  </a:extLst>
                </a:gridCol>
                <a:gridCol w="177800">
                  <a:extLst>
                    <a:ext uri="{9D8B030D-6E8A-4147-A177-3AD203B41FA5}">
                      <a16:colId xmlns:a16="http://schemas.microsoft.com/office/drawing/2014/main" val="3607737673"/>
                    </a:ext>
                  </a:extLst>
                </a:gridCol>
              </a:tblGrid>
              <a:tr h="5714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500" b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Framework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1600"/>
                        </a:spcAft>
                      </a:pPr>
                      <a:endParaRPr lang="en-US" sz="250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1600"/>
                        </a:spcAft>
                      </a:pPr>
                      <a:r>
                        <a:rPr lang="en-US" sz="25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Django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1600"/>
                        </a:spcAft>
                      </a:pPr>
                      <a:endParaRPr lang="en-US" sz="25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5976567"/>
                  </a:ext>
                </a:extLst>
              </a:tr>
              <a:tr h="5714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500" b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Database</a:t>
                      </a:r>
                      <a:endParaRPr lang="es-ES" sz="2500" b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1600"/>
                        </a:spcAft>
                      </a:pPr>
                      <a:endParaRPr lang="en-US" sz="140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SQLite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1600"/>
                        </a:spcAft>
                      </a:pPr>
                      <a:endParaRPr lang="en-US" sz="14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5080530"/>
                  </a:ext>
                </a:extLst>
              </a:tr>
              <a:tr h="5714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500" b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User</a:t>
                      </a:r>
                      <a:r>
                        <a:rPr lang="es-ES" sz="2500" b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s-ES" sz="2500" b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Authentication</a:t>
                      </a:r>
                      <a:endParaRPr lang="es-ES" sz="2500" b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1600"/>
                        </a:spcAft>
                      </a:pPr>
                      <a:endParaRPr lang="en-US" sz="140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2400" b="0" i="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Söhne"/>
                        </a:rPr>
                        <a:t>Django's built-in authentication system</a:t>
                      </a:r>
                      <a:endParaRPr lang="en-US" sz="2400" b="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953066"/>
                  </a:ext>
                </a:extLst>
              </a:tr>
              <a:tr h="5714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500" b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Front-</a:t>
                      </a:r>
                      <a:r>
                        <a:rPr lang="es-ES" sz="2500" b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End</a:t>
                      </a:r>
                      <a:endParaRPr lang="es-ES" sz="2500" b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1600"/>
                        </a:spcAft>
                      </a:pPr>
                      <a:endParaRPr lang="en-US" sz="140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b="0" dirty="0">
                          <a:solidFill>
                            <a:schemeClr val="tx2"/>
                          </a:solidFill>
                          <a:effectLst/>
                        </a:rPr>
                        <a:t>HTML, CSS, JavaScript, Bootstrap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658221"/>
                  </a:ext>
                </a:extLst>
              </a:tr>
              <a:tr h="361906">
                <a:tc>
                  <a:txBody>
                    <a:bodyPr/>
                    <a:lstStyle/>
                    <a:p>
                      <a:pPr marL="0" marR="0" lvl="0" indent="0" algn="ctr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500" b="0" kern="120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es-ES" sz="2500" b="0" kern="12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2500" b="0" kern="120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</a:t>
                      </a:r>
                      <a:endParaRPr lang="es-ES" sz="2500" b="0" kern="120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kern="12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815751"/>
                  </a:ext>
                </a:extLst>
              </a:tr>
            </a:tbl>
          </a:graphicData>
        </a:graphic>
      </p:graphicFrame>
      <p:grpSp>
        <p:nvGrpSpPr>
          <p:cNvPr id="51" name="Grupo 50">
            <a:extLst>
              <a:ext uri="{FF2B5EF4-FFF2-40B4-BE49-F238E27FC236}">
                <a16:creationId xmlns:a16="http://schemas.microsoft.com/office/drawing/2014/main" id="{BED75AD2-4E3C-8EE4-75D0-F178A2C6353C}"/>
              </a:ext>
            </a:extLst>
          </p:cNvPr>
          <p:cNvGrpSpPr/>
          <p:nvPr/>
        </p:nvGrpSpPr>
        <p:grpSpPr>
          <a:xfrm>
            <a:off x="299516" y="998897"/>
            <a:ext cx="8357293" cy="3669575"/>
            <a:chOff x="299516" y="998897"/>
            <a:chExt cx="8357293" cy="3669575"/>
          </a:xfrm>
        </p:grpSpPr>
        <p:pic>
          <p:nvPicPr>
            <p:cNvPr id="53" name="Gráfico 52">
              <a:extLst>
                <a:ext uri="{FF2B5EF4-FFF2-40B4-BE49-F238E27FC236}">
                  <a16:creationId xmlns:a16="http://schemas.microsoft.com/office/drawing/2014/main" id="{610DD59D-DE3F-3E6E-BDD8-C53D76EEA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543379">
              <a:off x="7972766" y="998897"/>
              <a:ext cx="684043" cy="986860"/>
            </a:xfrm>
            <a:prstGeom prst="rect">
              <a:avLst/>
            </a:prstGeom>
          </p:spPr>
        </p:pic>
        <p:pic>
          <p:nvPicPr>
            <p:cNvPr id="55" name="Imagen 54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FA5BEA59-8249-A0C8-E851-835C212A0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299516" y="1419972"/>
              <a:ext cx="497096" cy="379081"/>
            </a:xfrm>
            <a:prstGeom prst="rect">
              <a:avLst/>
            </a:prstGeom>
          </p:spPr>
        </p:pic>
        <p:pic>
          <p:nvPicPr>
            <p:cNvPr id="56" name="Imagen 55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3955423-4821-9745-7FC2-923205C8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42287" y="4211752"/>
              <a:ext cx="420780" cy="456720"/>
            </a:xfrm>
            <a:prstGeom prst="rect">
              <a:avLst/>
            </a:prstGeom>
          </p:spPr>
        </p:pic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019B09C5-4C9F-5CBD-725C-774BD4F3F260}"/>
              </a:ext>
            </a:extLst>
          </p:cNvPr>
          <p:cNvGrpSpPr/>
          <p:nvPr/>
        </p:nvGrpSpPr>
        <p:grpSpPr>
          <a:xfrm>
            <a:off x="336039" y="287885"/>
            <a:ext cx="8553133" cy="4711810"/>
            <a:chOff x="243945" y="281753"/>
            <a:chExt cx="8553133" cy="4711810"/>
          </a:xfrm>
        </p:grpSpPr>
        <p:pic>
          <p:nvPicPr>
            <p:cNvPr id="63" name="Gráfico 62">
              <a:extLst>
                <a:ext uri="{FF2B5EF4-FFF2-40B4-BE49-F238E27FC236}">
                  <a16:creationId xmlns:a16="http://schemas.microsoft.com/office/drawing/2014/main" id="{78EB05C8-AEAF-9CDC-191B-241788936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 flipV="1">
              <a:off x="1819695" y="4102336"/>
              <a:ext cx="822458" cy="891227"/>
            </a:xfrm>
            <a:prstGeom prst="rect">
              <a:avLst/>
            </a:prstGeom>
          </p:spPr>
        </p:pic>
        <p:pic>
          <p:nvPicPr>
            <p:cNvPr id="64" name="Imagen 63" descr="Icono&#10;&#10;Descripción generada automáticamente">
              <a:extLst>
                <a:ext uri="{FF2B5EF4-FFF2-40B4-BE49-F238E27FC236}">
                  <a16:creationId xmlns:a16="http://schemas.microsoft.com/office/drawing/2014/main" id="{114224B3-976A-EE66-1F5F-ECAAAE7A6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3945" y="454318"/>
              <a:ext cx="506406" cy="528073"/>
            </a:xfrm>
            <a:prstGeom prst="rect">
              <a:avLst/>
            </a:prstGeom>
          </p:spPr>
        </p:pic>
        <p:pic>
          <p:nvPicPr>
            <p:cNvPr id="65" name="Imagen 64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2E1A992B-EE18-A842-3ED3-941EE1D2A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3475832" y="4533213"/>
              <a:ext cx="554864" cy="401322"/>
            </a:xfrm>
            <a:prstGeom prst="rect">
              <a:avLst/>
            </a:prstGeom>
          </p:spPr>
        </p:pic>
        <p:pic>
          <p:nvPicPr>
            <p:cNvPr id="67" name="Imagen 66" descr="Logotipo, Icono&#10;&#10;Descripción generada automáticamente">
              <a:extLst>
                <a:ext uri="{FF2B5EF4-FFF2-40B4-BE49-F238E27FC236}">
                  <a16:creationId xmlns:a16="http://schemas.microsoft.com/office/drawing/2014/main" id="{788950FE-46DD-9FF3-EF7A-732AC109E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14787" y="281753"/>
              <a:ext cx="482291" cy="473072"/>
            </a:xfrm>
            <a:prstGeom prst="rect">
              <a:avLst/>
            </a:prstGeom>
          </p:spPr>
        </p:pic>
      </p:grpSp>
      <p:cxnSp>
        <p:nvCxnSpPr>
          <p:cNvPr id="2" name="Conector recto 19">
            <a:extLst>
              <a:ext uri="{FF2B5EF4-FFF2-40B4-BE49-F238E27FC236}">
                <a16:creationId xmlns:a16="http://schemas.microsoft.com/office/drawing/2014/main" id="{7741311D-7F15-0DE2-F9F3-0FE00665FB5A}"/>
              </a:ext>
            </a:extLst>
          </p:cNvPr>
          <p:cNvCxnSpPr>
            <a:cxnSpLocks/>
          </p:cNvCxnSpPr>
          <p:nvPr/>
        </p:nvCxnSpPr>
        <p:spPr>
          <a:xfrm>
            <a:off x="3727938" y="1606062"/>
            <a:ext cx="0" cy="329909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072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08488A1-18E7-453B-A8A3-66F36F2118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4205" y="3185646"/>
            <a:ext cx="2771770" cy="1629325"/>
          </a:xfrm>
        </p:spPr>
        <p:txBody>
          <a:bodyPr/>
          <a:lstStyle/>
          <a:p>
            <a:pPr algn="just"/>
            <a:r>
              <a:rPr lang="en-US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drop-in app to jazz up your Django admin site, i.e. a built-in UI customizer for admin interface.</a:t>
            </a:r>
          </a:p>
          <a:p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7BBEF93-D50B-4E13-A351-80C17A44F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43877" y="3243896"/>
            <a:ext cx="2944289" cy="987023"/>
          </a:xfrm>
        </p:spPr>
        <p:txBody>
          <a:bodyPr/>
          <a:lstStyle/>
          <a:p>
            <a:pPr algn="just"/>
            <a:r>
              <a:rPr lang="en-US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PIL (Python Imaging Library) adds many image processing features to Python. 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96BEEEB-216C-4BCD-83E5-7721A7D17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14" y="459261"/>
            <a:ext cx="7696200" cy="715566"/>
          </a:xfrm>
        </p:spPr>
        <p:txBody>
          <a:bodyPr/>
          <a:lstStyle/>
          <a:p>
            <a:r>
              <a:rPr lang="es-ES" dirty="0">
                <a:solidFill>
                  <a:schemeClr val="bg2"/>
                </a:solidFill>
              </a:rPr>
              <a:t>THIRD-PARTY LIBRARIES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35F0E29-6517-42E3-8EB1-B4A2DA9B21F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0543" y="2762578"/>
            <a:ext cx="2785432" cy="405959"/>
          </a:xfrm>
        </p:spPr>
        <p:txBody>
          <a:bodyPr/>
          <a:lstStyle/>
          <a:p>
            <a:r>
              <a:rPr lang="en-US" sz="24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Django </a:t>
            </a:r>
            <a:r>
              <a:rPr lang="en-US" sz="2400" b="1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Jazzmin</a:t>
            </a:r>
            <a:endParaRPr lang="en-US" sz="2400" dirty="0">
              <a:solidFill>
                <a:schemeClr val="bg1">
                  <a:lumMod val="20000"/>
                  <a:lumOff val="8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D0B07A-C354-4D61-A3CD-09769E59B27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395057" y="2729897"/>
            <a:ext cx="2783745" cy="405959"/>
          </a:xfrm>
        </p:spPr>
        <p:txBody>
          <a:bodyPr/>
          <a:lstStyle/>
          <a:p>
            <a:r>
              <a:rPr lang="en-US" sz="24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Django pillow</a:t>
            </a:r>
            <a:endParaRPr lang="en-US" sz="2400" dirty="0">
              <a:solidFill>
                <a:schemeClr val="bg1">
                  <a:lumMod val="20000"/>
                  <a:lumOff val="8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07D99308-9BC4-78EF-AE78-0EF00DBF16AF}"/>
              </a:ext>
            </a:extLst>
          </p:cNvPr>
          <p:cNvCxnSpPr>
            <a:cxnSpLocks/>
          </p:cNvCxnSpPr>
          <p:nvPr/>
        </p:nvCxnSpPr>
        <p:spPr>
          <a:xfrm>
            <a:off x="1588834" y="2770011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AAC02432-9F6F-39BA-5105-E06AB7A972E6}"/>
              </a:ext>
            </a:extLst>
          </p:cNvPr>
          <p:cNvCxnSpPr>
            <a:cxnSpLocks/>
          </p:cNvCxnSpPr>
          <p:nvPr/>
        </p:nvCxnSpPr>
        <p:spPr>
          <a:xfrm>
            <a:off x="4460558" y="276257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4" name="Grupo 43">
            <a:extLst>
              <a:ext uri="{FF2B5EF4-FFF2-40B4-BE49-F238E27FC236}">
                <a16:creationId xmlns:a16="http://schemas.microsoft.com/office/drawing/2014/main" id="{3FD8A323-ED2F-F3F0-3B55-F450D9BE85AE}"/>
              </a:ext>
            </a:extLst>
          </p:cNvPr>
          <p:cNvGrpSpPr/>
          <p:nvPr/>
        </p:nvGrpSpPr>
        <p:grpSpPr>
          <a:xfrm>
            <a:off x="4473914" y="1307993"/>
            <a:ext cx="4205187" cy="3587761"/>
            <a:chOff x="4470932" y="1305172"/>
            <a:chExt cx="4205187" cy="3587761"/>
          </a:xfrm>
        </p:grpSpPr>
        <p:pic>
          <p:nvPicPr>
            <p:cNvPr id="46" name="Gráfico 45">
              <a:extLst>
                <a:ext uri="{FF2B5EF4-FFF2-40B4-BE49-F238E27FC236}">
                  <a16:creationId xmlns:a16="http://schemas.microsoft.com/office/drawing/2014/main" id="{ACF3F4FB-02ED-8A82-5246-064BEDFE9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24016">
              <a:off x="7969656" y="1305172"/>
              <a:ext cx="684043" cy="986860"/>
            </a:xfrm>
            <a:prstGeom prst="rect">
              <a:avLst/>
            </a:prstGeom>
          </p:spPr>
        </p:pic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57AADCE4-B883-2971-5496-571D04465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421322">
              <a:off x="5608262" y="3894797"/>
              <a:ext cx="846709" cy="998136"/>
            </a:xfrm>
            <a:prstGeom prst="rect">
              <a:avLst/>
            </a:prstGeom>
          </p:spPr>
        </p:pic>
        <p:pic>
          <p:nvPicPr>
            <p:cNvPr id="48" name="Imagen 47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555DFCB-A29B-29FC-7095-6113DE005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5439" flipH="1">
              <a:off x="8179023" y="3769384"/>
              <a:ext cx="497096" cy="379081"/>
            </a:xfrm>
            <a:prstGeom prst="rect">
              <a:avLst/>
            </a:prstGeom>
          </p:spPr>
        </p:pic>
        <p:pic>
          <p:nvPicPr>
            <p:cNvPr id="49" name="Imagen 48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EA9D23D7-D831-10ED-CFEB-94156CD27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70932" y="3769128"/>
              <a:ext cx="420780" cy="456720"/>
            </a:xfrm>
            <a:prstGeom prst="rect">
              <a:avLst/>
            </a:prstGeom>
          </p:spPr>
        </p:pic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22FFD3C1-1920-24DA-B8E1-21B147B96444}"/>
              </a:ext>
            </a:extLst>
          </p:cNvPr>
          <p:cNvGrpSpPr/>
          <p:nvPr/>
        </p:nvGrpSpPr>
        <p:grpSpPr>
          <a:xfrm>
            <a:off x="223212" y="48758"/>
            <a:ext cx="7720010" cy="3505330"/>
            <a:chOff x="357279" y="1201700"/>
            <a:chExt cx="7720010" cy="3505330"/>
          </a:xfrm>
        </p:grpSpPr>
        <p:pic>
          <p:nvPicPr>
            <p:cNvPr id="51" name="Imagen 50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FD0F15EE-484C-4D9E-93E3-276185281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7279" y="1201700"/>
              <a:ext cx="494502" cy="511171"/>
            </a:xfrm>
            <a:prstGeom prst="rect">
              <a:avLst/>
            </a:prstGeom>
          </p:spPr>
        </p:pic>
        <p:pic>
          <p:nvPicPr>
            <p:cNvPr id="52" name="Imagen 51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D4D20C36-4B12-B9E2-DCBA-254A9872D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13353" y="2825463"/>
              <a:ext cx="281272" cy="567364"/>
            </a:xfrm>
            <a:prstGeom prst="rect">
              <a:avLst/>
            </a:prstGeom>
          </p:spPr>
        </p:pic>
        <p:pic>
          <p:nvPicPr>
            <p:cNvPr id="53" name="Imagen 52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1B49EB6D-6FD5-0E63-242D-95C9F5222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7618892" y="4248632"/>
              <a:ext cx="565406" cy="351389"/>
            </a:xfrm>
            <a:prstGeom prst="rect">
              <a:avLst/>
            </a:prstGeom>
          </p:spPr>
        </p:pic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FE71A9F9-7EAC-A5B0-4CC1-B11F97304A9F}"/>
              </a:ext>
            </a:extLst>
          </p:cNvPr>
          <p:cNvGrpSpPr/>
          <p:nvPr/>
        </p:nvGrpSpPr>
        <p:grpSpPr>
          <a:xfrm>
            <a:off x="1993803" y="1555791"/>
            <a:ext cx="4308798" cy="3188684"/>
            <a:chOff x="350233" y="1495163"/>
            <a:chExt cx="4308798" cy="3188684"/>
          </a:xfrm>
        </p:grpSpPr>
        <p:pic>
          <p:nvPicPr>
            <p:cNvPr id="56" name="Gráfico 55">
              <a:extLst>
                <a:ext uri="{FF2B5EF4-FFF2-40B4-BE49-F238E27FC236}">
                  <a16:creationId xmlns:a16="http://schemas.microsoft.com/office/drawing/2014/main" id="{4B651B14-DB45-E0BB-9A34-B5FE902E2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619168" flipV="1">
              <a:off x="1884288" y="3792620"/>
              <a:ext cx="822458" cy="891227"/>
            </a:xfrm>
            <a:prstGeom prst="rect">
              <a:avLst/>
            </a:prstGeom>
          </p:spPr>
        </p:pic>
        <p:pic>
          <p:nvPicPr>
            <p:cNvPr id="57" name="Imagen 56" descr="Icono&#10;&#10;Descripción generada automáticamente">
              <a:extLst>
                <a:ext uri="{FF2B5EF4-FFF2-40B4-BE49-F238E27FC236}">
                  <a16:creationId xmlns:a16="http://schemas.microsoft.com/office/drawing/2014/main" id="{229950CB-6CB5-1F1C-0513-A81518DE3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0233" y="3905301"/>
              <a:ext cx="506406" cy="528073"/>
            </a:xfrm>
            <a:prstGeom prst="rect">
              <a:avLst/>
            </a:prstGeom>
          </p:spPr>
        </p:pic>
        <p:pic>
          <p:nvPicPr>
            <p:cNvPr id="59" name="Imagen 58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823BB438-E14C-ACD0-0B8F-6BF22CE0D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6115" flipH="1">
              <a:off x="494022" y="1594046"/>
              <a:ext cx="566410" cy="385071"/>
            </a:xfrm>
            <a:prstGeom prst="rect">
              <a:avLst/>
            </a:prstGeom>
          </p:spPr>
        </p:pic>
        <p:pic>
          <p:nvPicPr>
            <p:cNvPr id="60" name="Imagen 59" descr="Logotipo, Icono&#10;&#10;Descripción generada automáticamente">
              <a:extLst>
                <a:ext uri="{FF2B5EF4-FFF2-40B4-BE49-F238E27FC236}">
                  <a16:creationId xmlns:a16="http://schemas.microsoft.com/office/drawing/2014/main" id="{65940058-594A-01D9-2852-2F97327C4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76740" y="1495163"/>
              <a:ext cx="482291" cy="473072"/>
            </a:xfrm>
            <a:prstGeom prst="rect">
              <a:avLst/>
            </a:prstGeom>
          </p:spPr>
        </p:pic>
      </p:grpSp>
      <p:sp>
        <p:nvSpPr>
          <p:cNvPr id="2" name="Title 3">
            <a:extLst>
              <a:ext uri="{FF2B5EF4-FFF2-40B4-BE49-F238E27FC236}">
                <a16:creationId xmlns:a16="http://schemas.microsoft.com/office/drawing/2014/main" id="{BAEC41D9-C2F9-289E-A2D6-362CA8543B9C}"/>
              </a:ext>
            </a:extLst>
          </p:cNvPr>
          <p:cNvSpPr txBox="1">
            <a:spLocks/>
          </p:cNvSpPr>
          <p:nvPr/>
        </p:nvSpPr>
        <p:spPr>
          <a:xfrm>
            <a:off x="763977" y="1295577"/>
            <a:ext cx="7696200" cy="909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70000"/>
              </a:lnSpc>
            </a:pPr>
            <a:r>
              <a:rPr lang="en-US" sz="3200" dirty="0">
                <a:solidFill>
                  <a:schemeClr val="bg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Third-party applications or libraries in Django are pre-built components or packages developed by the community used to extend the functionality of your Django projects. </a:t>
            </a:r>
          </a:p>
          <a:p>
            <a:endParaRPr lang="en-US" sz="32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36C3A295-B7AE-25FC-1C45-476F32634848}"/>
              </a:ext>
            </a:extLst>
          </p:cNvPr>
          <p:cNvSpPr txBox="1">
            <a:spLocks/>
          </p:cNvSpPr>
          <p:nvPr/>
        </p:nvSpPr>
        <p:spPr>
          <a:xfrm>
            <a:off x="6339346" y="2755204"/>
            <a:ext cx="2783745" cy="405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500" kern="1200">
                <a:solidFill>
                  <a:schemeClr val="tx2"/>
                </a:solidFill>
                <a:latin typeface="+mj-lt"/>
                <a:ea typeface="+mn-ea"/>
                <a:cs typeface="Plus Jakarta Sans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Bootstrap</a:t>
            </a:r>
            <a:endParaRPr lang="en-US" dirty="0">
              <a:solidFill>
                <a:schemeClr val="bg1">
                  <a:lumMod val="20000"/>
                  <a:lumOff val="8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72DAE4DB-8922-2B53-B023-CC0FDC32851D}"/>
              </a:ext>
            </a:extLst>
          </p:cNvPr>
          <p:cNvSpPr txBox="1">
            <a:spLocks/>
          </p:cNvSpPr>
          <p:nvPr/>
        </p:nvSpPr>
        <p:spPr>
          <a:xfrm>
            <a:off x="6295380" y="3224148"/>
            <a:ext cx="2944289" cy="987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1pPr>
            <a:lvl2pPr marL="5143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2pPr>
            <a:lvl3pPr marL="8572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3pPr>
            <a:lvl4pPr marL="12001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4pPr>
            <a:lvl5pPr marL="15430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Plus Jakarta Sans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Bootstrap is the most popular CSS Framework for developing responsive websites.</a:t>
            </a:r>
            <a:endParaRPr lang="en-US" sz="1600" b="0" i="0" dirty="0">
              <a:solidFill>
                <a:schemeClr val="bg1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recto 37">
            <a:extLst>
              <a:ext uri="{FF2B5EF4-FFF2-40B4-BE49-F238E27FC236}">
                <a16:creationId xmlns:a16="http://schemas.microsoft.com/office/drawing/2014/main" id="{5F05BEAA-BCB3-B6C7-8F53-07C0E43B0C95}"/>
              </a:ext>
            </a:extLst>
          </p:cNvPr>
          <p:cNvCxnSpPr>
            <a:cxnSpLocks/>
          </p:cNvCxnSpPr>
          <p:nvPr/>
        </p:nvCxnSpPr>
        <p:spPr>
          <a:xfrm>
            <a:off x="7431894" y="2762578"/>
            <a:ext cx="671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0" name="Grupo 43">
            <a:extLst>
              <a:ext uri="{FF2B5EF4-FFF2-40B4-BE49-F238E27FC236}">
                <a16:creationId xmlns:a16="http://schemas.microsoft.com/office/drawing/2014/main" id="{06A496AC-169E-10DB-9B8D-BF88C941FEAC}"/>
              </a:ext>
            </a:extLst>
          </p:cNvPr>
          <p:cNvGrpSpPr/>
          <p:nvPr/>
        </p:nvGrpSpPr>
        <p:grpSpPr>
          <a:xfrm>
            <a:off x="4626314" y="1460393"/>
            <a:ext cx="4205187" cy="3587761"/>
            <a:chOff x="4470932" y="1305172"/>
            <a:chExt cx="4205187" cy="3587761"/>
          </a:xfrm>
        </p:grpSpPr>
        <p:pic>
          <p:nvPicPr>
            <p:cNvPr id="81" name="Gráfico 45">
              <a:extLst>
                <a:ext uri="{FF2B5EF4-FFF2-40B4-BE49-F238E27FC236}">
                  <a16:creationId xmlns:a16="http://schemas.microsoft.com/office/drawing/2014/main" id="{098FB551-D221-6D16-BAFC-D1D5BAE13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24016">
              <a:off x="7969656" y="1305172"/>
              <a:ext cx="684043" cy="986860"/>
            </a:xfrm>
            <a:prstGeom prst="rect">
              <a:avLst/>
            </a:prstGeom>
          </p:spPr>
        </p:pic>
        <p:pic>
          <p:nvPicPr>
            <p:cNvPr id="82" name="Gráfico 46">
              <a:extLst>
                <a:ext uri="{FF2B5EF4-FFF2-40B4-BE49-F238E27FC236}">
                  <a16:creationId xmlns:a16="http://schemas.microsoft.com/office/drawing/2014/main" id="{C2433763-CC61-F0F4-A150-DF6AE694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421322">
              <a:off x="5608262" y="3894797"/>
              <a:ext cx="846709" cy="998136"/>
            </a:xfrm>
            <a:prstGeom prst="rect">
              <a:avLst/>
            </a:prstGeom>
          </p:spPr>
        </p:pic>
        <p:pic>
          <p:nvPicPr>
            <p:cNvPr id="83" name="Imagen 47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6C66B633-86F6-626E-57E5-2A88023E5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5439" flipH="1">
              <a:off x="8179023" y="3769384"/>
              <a:ext cx="497096" cy="379081"/>
            </a:xfrm>
            <a:prstGeom prst="rect">
              <a:avLst/>
            </a:prstGeom>
          </p:spPr>
        </p:pic>
        <p:pic>
          <p:nvPicPr>
            <p:cNvPr id="84" name="Imagen 48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90EA0DB5-E4C4-BA6C-B3FE-D676F94F3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70932" y="3769128"/>
              <a:ext cx="420780" cy="456720"/>
            </a:xfrm>
            <a:prstGeom prst="rect">
              <a:avLst/>
            </a:prstGeom>
          </p:spPr>
        </p:pic>
      </p:grpSp>
      <p:grpSp>
        <p:nvGrpSpPr>
          <p:cNvPr id="124" name="Grupo 324">
            <a:extLst>
              <a:ext uri="{FF2B5EF4-FFF2-40B4-BE49-F238E27FC236}">
                <a16:creationId xmlns:a16="http://schemas.microsoft.com/office/drawing/2014/main" id="{A150B62A-4A26-950F-4ABF-67BA8869F46E}"/>
              </a:ext>
            </a:extLst>
          </p:cNvPr>
          <p:cNvGrpSpPr/>
          <p:nvPr/>
        </p:nvGrpSpPr>
        <p:grpSpPr>
          <a:xfrm>
            <a:off x="1711271" y="2308824"/>
            <a:ext cx="409793" cy="376973"/>
            <a:chOff x="4764023" y="1852612"/>
            <a:chExt cx="344709" cy="322897"/>
          </a:xfrm>
          <a:solidFill>
            <a:schemeClr val="accent1"/>
          </a:solidFill>
        </p:grpSpPr>
        <p:sp>
          <p:nvSpPr>
            <p:cNvPr id="125" name="Forma libre: forma 211">
              <a:extLst>
                <a:ext uri="{FF2B5EF4-FFF2-40B4-BE49-F238E27FC236}">
                  <a16:creationId xmlns:a16="http://schemas.microsoft.com/office/drawing/2014/main" id="{E75D7300-F859-F112-369D-59964C0D5893}"/>
                </a:ext>
              </a:extLst>
            </p:cNvPr>
            <p:cNvSpPr/>
            <p:nvPr/>
          </p:nvSpPr>
          <p:spPr>
            <a:xfrm>
              <a:off x="4987193" y="2095213"/>
              <a:ext cx="20384" cy="20384"/>
            </a:xfrm>
            <a:custGeom>
              <a:avLst/>
              <a:gdLst>
                <a:gd name="connsiteX0" fmla="*/ 10177 w 20384"/>
                <a:gd name="connsiteY0" fmla="*/ -204 h 20384"/>
                <a:gd name="connsiteX1" fmla="*/ -111 w 20384"/>
                <a:gd name="connsiteY1" fmla="*/ 9892 h 20384"/>
                <a:gd name="connsiteX2" fmla="*/ 9986 w 20384"/>
                <a:gd name="connsiteY2" fmla="*/ 20179 h 20384"/>
                <a:gd name="connsiteX3" fmla="*/ 20273 w 20384"/>
                <a:gd name="connsiteY3" fmla="*/ 10083 h 20384"/>
                <a:gd name="connsiteX4" fmla="*/ 20273 w 20384"/>
                <a:gd name="connsiteY4" fmla="*/ 9892 h 20384"/>
                <a:gd name="connsiteX5" fmla="*/ 10177 w 20384"/>
                <a:gd name="connsiteY5" fmla="*/ -204 h 2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84" h="20384">
                  <a:moveTo>
                    <a:pt x="10177" y="-204"/>
                  </a:moveTo>
                  <a:cubicBezTo>
                    <a:pt x="4547" y="-252"/>
                    <a:pt x="-53" y="4263"/>
                    <a:pt x="-111" y="9892"/>
                  </a:cubicBezTo>
                  <a:cubicBezTo>
                    <a:pt x="-158" y="15522"/>
                    <a:pt x="4357" y="20122"/>
                    <a:pt x="9986" y="20179"/>
                  </a:cubicBezTo>
                  <a:cubicBezTo>
                    <a:pt x="15615" y="20227"/>
                    <a:pt x="20225" y="15712"/>
                    <a:pt x="20273" y="10083"/>
                  </a:cubicBezTo>
                  <a:cubicBezTo>
                    <a:pt x="20273" y="10016"/>
                    <a:pt x="20273" y="9959"/>
                    <a:pt x="20273" y="9892"/>
                  </a:cubicBezTo>
                  <a:cubicBezTo>
                    <a:pt x="20225" y="4339"/>
                    <a:pt x="15730" y="-157"/>
                    <a:pt x="10177" y="-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26" name="Forma libre: forma 212">
              <a:extLst>
                <a:ext uri="{FF2B5EF4-FFF2-40B4-BE49-F238E27FC236}">
                  <a16:creationId xmlns:a16="http://schemas.microsoft.com/office/drawing/2014/main" id="{BFBF6561-50E9-1364-A2C4-90613B41F4CE}"/>
                </a:ext>
              </a:extLst>
            </p:cNvPr>
            <p:cNvSpPr/>
            <p:nvPr/>
          </p:nvSpPr>
          <p:spPr>
            <a:xfrm>
              <a:off x="5068251" y="2034444"/>
              <a:ext cx="40481" cy="40385"/>
            </a:xfrm>
            <a:custGeom>
              <a:avLst/>
              <a:gdLst>
                <a:gd name="connsiteX0" fmla="*/ 20177 w 40481"/>
                <a:gd name="connsiteY0" fmla="*/ 40181 h 40385"/>
                <a:gd name="connsiteX1" fmla="*/ 40370 w 40481"/>
                <a:gd name="connsiteY1" fmla="*/ 40181 h 40385"/>
                <a:gd name="connsiteX2" fmla="*/ 40370 w 40481"/>
                <a:gd name="connsiteY2" fmla="*/ -205 h 40385"/>
                <a:gd name="connsiteX3" fmla="*/ -111 w 40481"/>
                <a:gd name="connsiteY3" fmla="*/ -205 h 40385"/>
                <a:gd name="connsiteX4" fmla="*/ -111 w 40481"/>
                <a:gd name="connsiteY4" fmla="*/ 19988 h 40385"/>
                <a:gd name="connsiteX5" fmla="*/ 20177 w 40481"/>
                <a:gd name="connsiteY5" fmla="*/ 40181 h 4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1" h="40385">
                  <a:moveTo>
                    <a:pt x="20177" y="40181"/>
                  </a:moveTo>
                  <a:lnTo>
                    <a:pt x="40370" y="40181"/>
                  </a:lnTo>
                  <a:lnTo>
                    <a:pt x="40370" y="-205"/>
                  </a:lnTo>
                  <a:lnTo>
                    <a:pt x="-111" y="-205"/>
                  </a:lnTo>
                  <a:lnTo>
                    <a:pt x="-111" y="19988"/>
                  </a:lnTo>
                  <a:cubicBezTo>
                    <a:pt x="-63" y="31152"/>
                    <a:pt x="9014" y="40181"/>
                    <a:pt x="20177" y="401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27" name="Forma libre: forma 213">
              <a:extLst>
                <a:ext uri="{FF2B5EF4-FFF2-40B4-BE49-F238E27FC236}">
                  <a16:creationId xmlns:a16="http://schemas.microsoft.com/office/drawing/2014/main" id="{02BD3E97-7E1B-DA9B-72BD-75C614CE1548}"/>
                </a:ext>
              </a:extLst>
            </p:cNvPr>
            <p:cNvSpPr/>
            <p:nvPr/>
          </p:nvSpPr>
          <p:spPr>
            <a:xfrm>
              <a:off x="4885848" y="2034444"/>
              <a:ext cx="222884" cy="141065"/>
            </a:xfrm>
            <a:custGeom>
              <a:avLst/>
              <a:gdLst>
                <a:gd name="connsiteX0" fmla="*/ 162100 w 222884"/>
                <a:gd name="connsiteY0" fmla="*/ 40181 h 141065"/>
                <a:gd name="connsiteX1" fmla="*/ 162100 w 222884"/>
                <a:gd name="connsiteY1" fmla="*/ -205 h 141065"/>
                <a:gd name="connsiteX2" fmla="*/ 60468 w 222884"/>
                <a:gd name="connsiteY2" fmla="*/ -205 h 141065"/>
                <a:gd name="connsiteX3" fmla="*/ 60468 w 222884"/>
                <a:gd name="connsiteY3" fmla="*/ 19893 h 141065"/>
                <a:gd name="connsiteX4" fmla="*/ 19987 w 222884"/>
                <a:gd name="connsiteY4" fmla="*/ 60374 h 141065"/>
                <a:gd name="connsiteX5" fmla="*/ -111 w 222884"/>
                <a:gd name="connsiteY5" fmla="*/ 60374 h 141065"/>
                <a:gd name="connsiteX6" fmla="*/ -111 w 222884"/>
                <a:gd name="connsiteY6" fmla="*/ 80568 h 141065"/>
                <a:gd name="connsiteX7" fmla="*/ 19987 w 222884"/>
                <a:gd name="connsiteY7" fmla="*/ 80568 h 141065"/>
                <a:gd name="connsiteX8" fmla="*/ 60468 w 222884"/>
                <a:gd name="connsiteY8" fmla="*/ 121049 h 141065"/>
                <a:gd name="connsiteX9" fmla="*/ 60468 w 222884"/>
                <a:gd name="connsiteY9" fmla="*/ 140861 h 141065"/>
                <a:gd name="connsiteX10" fmla="*/ 162100 w 222884"/>
                <a:gd name="connsiteY10" fmla="*/ 140861 h 141065"/>
                <a:gd name="connsiteX11" fmla="*/ 162100 w 222884"/>
                <a:gd name="connsiteY11" fmla="*/ 100475 h 141065"/>
                <a:gd name="connsiteX12" fmla="*/ 182293 w 222884"/>
                <a:gd name="connsiteY12" fmla="*/ 80282 h 141065"/>
                <a:gd name="connsiteX13" fmla="*/ 222774 w 222884"/>
                <a:gd name="connsiteY13" fmla="*/ 80282 h 141065"/>
                <a:gd name="connsiteX14" fmla="*/ 222774 w 222884"/>
                <a:gd name="connsiteY14" fmla="*/ 60089 h 141065"/>
                <a:gd name="connsiteX15" fmla="*/ 182293 w 222884"/>
                <a:gd name="connsiteY15" fmla="*/ 60089 h 141065"/>
                <a:gd name="connsiteX16" fmla="*/ 162100 w 222884"/>
                <a:gd name="connsiteY16" fmla="*/ 40181 h 141065"/>
                <a:gd name="connsiteX17" fmla="*/ 111522 w 222884"/>
                <a:gd name="connsiteY17" fmla="*/ 101046 h 141065"/>
                <a:gd name="connsiteX18" fmla="*/ 81137 w 222884"/>
                <a:gd name="connsiteY18" fmla="*/ 70661 h 141065"/>
                <a:gd name="connsiteX19" fmla="*/ 111522 w 222884"/>
                <a:gd name="connsiteY19" fmla="*/ 40277 h 141065"/>
                <a:gd name="connsiteX20" fmla="*/ 141907 w 222884"/>
                <a:gd name="connsiteY20" fmla="*/ 70661 h 141065"/>
                <a:gd name="connsiteX21" fmla="*/ 111522 w 222884"/>
                <a:gd name="connsiteY21" fmla="*/ 101046 h 14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2884" h="141065">
                  <a:moveTo>
                    <a:pt x="162100" y="40181"/>
                  </a:moveTo>
                  <a:lnTo>
                    <a:pt x="162100" y="-205"/>
                  </a:lnTo>
                  <a:lnTo>
                    <a:pt x="60468" y="-205"/>
                  </a:lnTo>
                  <a:lnTo>
                    <a:pt x="60468" y="19893"/>
                  </a:lnTo>
                  <a:cubicBezTo>
                    <a:pt x="60468" y="42248"/>
                    <a:pt x="42342" y="60374"/>
                    <a:pt x="19987" y="60374"/>
                  </a:cubicBezTo>
                  <a:lnTo>
                    <a:pt x="-111" y="60374"/>
                  </a:lnTo>
                  <a:lnTo>
                    <a:pt x="-111" y="80568"/>
                  </a:lnTo>
                  <a:lnTo>
                    <a:pt x="19987" y="80568"/>
                  </a:lnTo>
                  <a:cubicBezTo>
                    <a:pt x="42342" y="80568"/>
                    <a:pt x="60468" y="98693"/>
                    <a:pt x="60468" y="121049"/>
                  </a:cubicBezTo>
                  <a:lnTo>
                    <a:pt x="60468" y="140861"/>
                  </a:lnTo>
                  <a:lnTo>
                    <a:pt x="162100" y="140861"/>
                  </a:lnTo>
                  <a:lnTo>
                    <a:pt x="162100" y="100475"/>
                  </a:lnTo>
                  <a:cubicBezTo>
                    <a:pt x="162100" y="89321"/>
                    <a:pt x="171139" y="80282"/>
                    <a:pt x="182293" y="80282"/>
                  </a:cubicBezTo>
                  <a:lnTo>
                    <a:pt x="222774" y="80282"/>
                  </a:lnTo>
                  <a:lnTo>
                    <a:pt x="222774" y="60089"/>
                  </a:lnTo>
                  <a:lnTo>
                    <a:pt x="182293" y="60089"/>
                  </a:lnTo>
                  <a:cubicBezTo>
                    <a:pt x="171253" y="60089"/>
                    <a:pt x="162252" y="51221"/>
                    <a:pt x="162100" y="40181"/>
                  </a:cubicBezTo>
                  <a:close/>
                  <a:moveTo>
                    <a:pt x="111522" y="101046"/>
                  </a:moveTo>
                  <a:cubicBezTo>
                    <a:pt x="94739" y="101046"/>
                    <a:pt x="81137" y="87444"/>
                    <a:pt x="81137" y="70661"/>
                  </a:cubicBezTo>
                  <a:cubicBezTo>
                    <a:pt x="81137" y="53878"/>
                    <a:pt x="94739" y="40277"/>
                    <a:pt x="111522" y="40277"/>
                  </a:cubicBezTo>
                  <a:cubicBezTo>
                    <a:pt x="128305" y="40277"/>
                    <a:pt x="141907" y="53878"/>
                    <a:pt x="141907" y="70661"/>
                  </a:cubicBezTo>
                  <a:cubicBezTo>
                    <a:pt x="141907" y="87444"/>
                    <a:pt x="128305" y="101046"/>
                    <a:pt x="111522" y="101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28" name="Forma libre: forma 214">
              <a:extLst>
                <a:ext uri="{FF2B5EF4-FFF2-40B4-BE49-F238E27FC236}">
                  <a16:creationId xmlns:a16="http://schemas.microsoft.com/office/drawing/2014/main" id="{CD54BAE6-862E-476A-D655-1DAD0D58832B}"/>
                </a:ext>
              </a:extLst>
            </p:cNvPr>
            <p:cNvSpPr/>
            <p:nvPr/>
          </p:nvSpPr>
          <p:spPr>
            <a:xfrm>
              <a:off x="5068251" y="2135124"/>
              <a:ext cx="40481" cy="40385"/>
            </a:xfrm>
            <a:custGeom>
              <a:avLst/>
              <a:gdLst>
                <a:gd name="connsiteX0" fmla="*/ -111 w 40481"/>
                <a:gd name="connsiteY0" fmla="*/ 20274 h 40385"/>
                <a:gd name="connsiteX1" fmla="*/ -111 w 40481"/>
                <a:gd name="connsiteY1" fmla="*/ 40181 h 40385"/>
                <a:gd name="connsiteX2" fmla="*/ 40370 w 40481"/>
                <a:gd name="connsiteY2" fmla="*/ 40181 h 40385"/>
                <a:gd name="connsiteX3" fmla="*/ 40370 w 40481"/>
                <a:gd name="connsiteY3" fmla="*/ -205 h 40385"/>
                <a:gd name="connsiteX4" fmla="*/ 20177 w 40481"/>
                <a:gd name="connsiteY4" fmla="*/ -205 h 40385"/>
                <a:gd name="connsiteX5" fmla="*/ -111 w 40481"/>
                <a:gd name="connsiteY5" fmla="*/ 20084 h 40385"/>
                <a:gd name="connsiteX6" fmla="*/ -111 w 40481"/>
                <a:gd name="connsiteY6" fmla="*/ 20274 h 4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81" h="40385">
                  <a:moveTo>
                    <a:pt x="-111" y="20274"/>
                  </a:moveTo>
                  <a:lnTo>
                    <a:pt x="-111" y="40181"/>
                  </a:lnTo>
                  <a:lnTo>
                    <a:pt x="40370" y="40181"/>
                  </a:lnTo>
                  <a:lnTo>
                    <a:pt x="40370" y="-205"/>
                  </a:lnTo>
                  <a:lnTo>
                    <a:pt x="20177" y="-205"/>
                  </a:lnTo>
                  <a:cubicBezTo>
                    <a:pt x="8976" y="-205"/>
                    <a:pt x="-111" y="8882"/>
                    <a:pt x="-111" y="20084"/>
                  </a:cubicBezTo>
                  <a:cubicBezTo>
                    <a:pt x="-111" y="20150"/>
                    <a:pt x="-111" y="20208"/>
                    <a:pt x="-111" y="202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29" name="Forma libre: forma 215">
              <a:extLst>
                <a:ext uri="{FF2B5EF4-FFF2-40B4-BE49-F238E27FC236}">
                  <a16:creationId xmlns:a16="http://schemas.microsoft.com/office/drawing/2014/main" id="{3B118AAE-1C19-1A74-5363-49A27C3F743A}"/>
                </a:ext>
              </a:extLst>
            </p:cNvPr>
            <p:cNvSpPr/>
            <p:nvPr/>
          </p:nvSpPr>
          <p:spPr>
            <a:xfrm>
              <a:off x="4885848" y="2034444"/>
              <a:ext cx="40386" cy="40385"/>
            </a:xfrm>
            <a:custGeom>
              <a:avLst/>
              <a:gdLst>
                <a:gd name="connsiteX0" fmla="*/ 40275 w 40386"/>
                <a:gd name="connsiteY0" fmla="*/ 19988 h 40385"/>
                <a:gd name="connsiteX1" fmla="*/ 40275 w 40386"/>
                <a:gd name="connsiteY1" fmla="*/ -205 h 40385"/>
                <a:gd name="connsiteX2" fmla="*/ -111 w 40386"/>
                <a:gd name="connsiteY2" fmla="*/ -205 h 40385"/>
                <a:gd name="connsiteX3" fmla="*/ -111 w 40386"/>
                <a:gd name="connsiteY3" fmla="*/ 40181 h 40385"/>
                <a:gd name="connsiteX4" fmla="*/ 20082 w 40386"/>
                <a:gd name="connsiteY4" fmla="*/ 40181 h 40385"/>
                <a:gd name="connsiteX5" fmla="*/ 40275 w 40386"/>
                <a:gd name="connsiteY5" fmla="*/ 19988 h 4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6" h="40385">
                  <a:moveTo>
                    <a:pt x="40275" y="19988"/>
                  </a:moveTo>
                  <a:lnTo>
                    <a:pt x="40275" y="-205"/>
                  </a:lnTo>
                  <a:lnTo>
                    <a:pt x="-111" y="-205"/>
                  </a:lnTo>
                  <a:lnTo>
                    <a:pt x="-111" y="40181"/>
                  </a:lnTo>
                  <a:lnTo>
                    <a:pt x="20082" y="40181"/>
                  </a:lnTo>
                  <a:cubicBezTo>
                    <a:pt x="31236" y="40181"/>
                    <a:pt x="40275" y="31142"/>
                    <a:pt x="40275" y="19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0" name="Forma libre: forma 216">
              <a:extLst>
                <a:ext uri="{FF2B5EF4-FFF2-40B4-BE49-F238E27FC236}">
                  <a16:creationId xmlns:a16="http://schemas.microsoft.com/office/drawing/2014/main" id="{A9BB1AA8-9A09-E3B6-1E3A-5B0F2040725F}"/>
                </a:ext>
              </a:extLst>
            </p:cNvPr>
            <p:cNvSpPr/>
            <p:nvPr/>
          </p:nvSpPr>
          <p:spPr>
            <a:xfrm>
              <a:off x="4885848" y="2135409"/>
              <a:ext cx="40386" cy="40100"/>
            </a:xfrm>
            <a:custGeom>
              <a:avLst/>
              <a:gdLst>
                <a:gd name="connsiteX0" fmla="*/ 20082 w 40386"/>
                <a:gd name="connsiteY0" fmla="*/ -205 h 40100"/>
                <a:gd name="connsiteX1" fmla="*/ -111 w 40386"/>
                <a:gd name="connsiteY1" fmla="*/ -205 h 40100"/>
                <a:gd name="connsiteX2" fmla="*/ -111 w 40386"/>
                <a:gd name="connsiteY2" fmla="*/ 39896 h 40100"/>
                <a:gd name="connsiteX3" fmla="*/ 40275 w 40386"/>
                <a:gd name="connsiteY3" fmla="*/ 39896 h 40100"/>
                <a:gd name="connsiteX4" fmla="*/ 40275 w 40386"/>
                <a:gd name="connsiteY4" fmla="*/ 19703 h 40100"/>
                <a:gd name="connsiteX5" fmla="*/ 20082 w 40386"/>
                <a:gd name="connsiteY5" fmla="*/ -205 h 4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6" h="40100">
                  <a:moveTo>
                    <a:pt x="20082" y="-205"/>
                  </a:moveTo>
                  <a:lnTo>
                    <a:pt x="-111" y="-205"/>
                  </a:lnTo>
                  <a:lnTo>
                    <a:pt x="-111" y="39896"/>
                  </a:lnTo>
                  <a:lnTo>
                    <a:pt x="40275" y="39896"/>
                  </a:lnTo>
                  <a:lnTo>
                    <a:pt x="40275" y="19703"/>
                  </a:lnTo>
                  <a:cubicBezTo>
                    <a:pt x="40122" y="8663"/>
                    <a:pt x="31122" y="-205"/>
                    <a:pt x="20082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1" name="Forma libre: forma 217">
              <a:extLst>
                <a:ext uri="{FF2B5EF4-FFF2-40B4-BE49-F238E27FC236}">
                  <a16:creationId xmlns:a16="http://schemas.microsoft.com/office/drawing/2014/main" id="{A331E992-A21F-B355-82B5-F5D5CD29E135}"/>
                </a:ext>
              </a:extLst>
            </p:cNvPr>
            <p:cNvSpPr/>
            <p:nvPr/>
          </p:nvSpPr>
          <p:spPr>
            <a:xfrm>
              <a:off x="4865750" y="1923287"/>
              <a:ext cx="59912" cy="50482"/>
            </a:xfrm>
            <a:custGeom>
              <a:avLst/>
              <a:gdLst>
                <a:gd name="connsiteX0" fmla="*/ -111 w 59912"/>
                <a:gd name="connsiteY0" fmla="*/ 50278 h 50482"/>
                <a:gd name="connsiteX1" fmla="*/ 59802 w 59912"/>
                <a:gd name="connsiteY1" fmla="*/ 50278 h 50482"/>
                <a:gd name="connsiteX2" fmla="*/ 54468 w 59912"/>
                <a:gd name="connsiteY2" fmla="*/ -205 h 50482"/>
                <a:gd name="connsiteX3" fmla="*/ 5318 w 59912"/>
                <a:gd name="connsiteY3" fmla="*/ -205 h 50482"/>
                <a:gd name="connsiteX4" fmla="*/ -111 w 59912"/>
                <a:gd name="connsiteY4" fmla="*/ 50278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12" h="50482">
                  <a:moveTo>
                    <a:pt x="-111" y="50278"/>
                  </a:moveTo>
                  <a:lnTo>
                    <a:pt x="59802" y="50278"/>
                  </a:lnTo>
                  <a:cubicBezTo>
                    <a:pt x="59449" y="33333"/>
                    <a:pt x="57668" y="16445"/>
                    <a:pt x="54468" y="-205"/>
                  </a:cubicBezTo>
                  <a:lnTo>
                    <a:pt x="5318" y="-205"/>
                  </a:lnTo>
                  <a:cubicBezTo>
                    <a:pt x="2089" y="16436"/>
                    <a:pt x="270" y="33324"/>
                    <a:pt x="-111" y="50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2" name="Forma libre: forma 218">
              <a:extLst>
                <a:ext uri="{FF2B5EF4-FFF2-40B4-BE49-F238E27FC236}">
                  <a16:creationId xmlns:a16="http://schemas.microsoft.com/office/drawing/2014/main" id="{07E4F7BE-9819-F8E3-490F-BAB56EE7B6B1}"/>
                </a:ext>
              </a:extLst>
            </p:cNvPr>
            <p:cNvSpPr/>
            <p:nvPr/>
          </p:nvSpPr>
          <p:spPr>
            <a:xfrm>
              <a:off x="4876227" y="1872805"/>
              <a:ext cx="38957" cy="30289"/>
            </a:xfrm>
            <a:custGeom>
              <a:avLst/>
              <a:gdLst>
                <a:gd name="connsiteX0" fmla="*/ 19415 w 38957"/>
                <a:gd name="connsiteY0" fmla="*/ -205 h 30289"/>
                <a:gd name="connsiteX1" fmla="*/ -111 w 38957"/>
                <a:gd name="connsiteY1" fmla="*/ 30085 h 30289"/>
                <a:gd name="connsiteX2" fmla="*/ 38846 w 38957"/>
                <a:gd name="connsiteY2" fmla="*/ 30085 h 30289"/>
                <a:gd name="connsiteX3" fmla="*/ 19415 w 38957"/>
                <a:gd name="connsiteY3" fmla="*/ -20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957" h="30289">
                  <a:moveTo>
                    <a:pt x="19415" y="-205"/>
                  </a:moveTo>
                  <a:cubicBezTo>
                    <a:pt x="14081" y="-205"/>
                    <a:pt x="6271" y="10273"/>
                    <a:pt x="-111" y="30085"/>
                  </a:cubicBezTo>
                  <a:lnTo>
                    <a:pt x="38846" y="30085"/>
                  </a:lnTo>
                  <a:cubicBezTo>
                    <a:pt x="32465" y="10273"/>
                    <a:pt x="24654" y="-205"/>
                    <a:pt x="19415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3" name="Forma libre: forma 219">
              <a:extLst>
                <a:ext uri="{FF2B5EF4-FFF2-40B4-BE49-F238E27FC236}">
                  <a16:creationId xmlns:a16="http://schemas.microsoft.com/office/drawing/2014/main" id="{D28F28AA-AD4C-8743-1629-BE62A30CDAC2}"/>
                </a:ext>
              </a:extLst>
            </p:cNvPr>
            <p:cNvSpPr/>
            <p:nvPr/>
          </p:nvSpPr>
          <p:spPr>
            <a:xfrm>
              <a:off x="4895754" y="1852612"/>
              <a:ext cx="104108" cy="50482"/>
            </a:xfrm>
            <a:custGeom>
              <a:avLst/>
              <a:gdLst>
                <a:gd name="connsiteX0" fmla="*/ 103997 w 104108"/>
                <a:gd name="connsiteY0" fmla="*/ 50278 h 50482"/>
                <a:gd name="connsiteX1" fmla="*/ -111 w 104108"/>
                <a:gd name="connsiteY1" fmla="*/ -205 h 50482"/>
                <a:gd name="connsiteX2" fmla="*/ 40466 w 104108"/>
                <a:gd name="connsiteY2" fmla="*/ 50278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108" h="50482">
                  <a:moveTo>
                    <a:pt x="103997" y="50278"/>
                  </a:moveTo>
                  <a:cubicBezTo>
                    <a:pt x="78851" y="18398"/>
                    <a:pt x="40494" y="-205"/>
                    <a:pt x="-111" y="-205"/>
                  </a:cubicBezTo>
                  <a:cubicBezTo>
                    <a:pt x="18463" y="-205"/>
                    <a:pt x="32084" y="20560"/>
                    <a:pt x="40466" y="50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4" name="Forma libre: forma 220">
              <a:extLst>
                <a:ext uri="{FF2B5EF4-FFF2-40B4-BE49-F238E27FC236}">
                  <a16:creationId xmlns:a16="http://schemas.microsoft.com/office/drawing/2014/main" id="{8F2597BF-D5C7-2B1E-F88E-92E6FC9F14CB}"/>
                </a:ext>
              </a:extLst>
            </p:cNvPr>
            <p:cNvSpPr/>
            <p:nvPr/>
          </p:nvSpPr>
          <p:spPr>
            <a:xfrm>
              <a:off x="4791645" y="1852612"/>
              <a:ext cx="104108" cy="50482"/>
            </a:xfrm>
            <a:custGeom>
              <a:avLst/>
              <a:gdLst>
                <a:gd name="connsiteX0" fmla="*/ -111 w 104108"/>
                <a:gd name="connsiteY0" fmla="*/ 50278 h 50482"/>
                <a:gd name="connsiteX1" fmla="*/ 63326 w 104108"/>
                <a:gd name="connsiteY1" fmla="*/ 50278 h 50482"/>
                <a:gd name="connsiteX2" fmla="*/ 103998 w 104108"/>
                <a:gd name="connsiteY2" fmla="*/ -205 h 50482"/>
                <a:gd name="connsiteX3" fmla="*/ -111 w 104108"/>
                <a:gd name="connsiteY3" fmla="*/ 50278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108" h="50482">
                  <a:moveTo>
                    <a:pt x="-111" y="50278"/>
                  </a:moveTo>
                  <a:lnTo>
                    <a:pt x="63326" y="50278"/>
                  </a:lnTo>
                  <a:cubicBezTo>
                    <a:pt x="71708" y="20560"/>
                    <a:pt x="85328" y="-205"/>
                    <a:pt x="103998" y="-205"/>
                  </a:cubicBezTo>
                  <a:cubicBezTo>
                    <a:pt x="63383" y="-252"/>
                    <a:pt x="25007" y="18360"/>
                    <a:pt x="-111" y="50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5" name="Forma libre: forma 221">
              <a:extLst>
                <a:ext uri="{FF2B5EF4-FFF2-40B4-BE49-F238E27FC236}">
                  <a16:creationId xmlns:a16="http://schemas.microsoft.com/office/drawing/2014/main" id="{094F0BE3-EDF8-392B-54C4-EF4E67F454EC}"/>
                </a:ext>
              </a:extLst>
            </p:cNvPr>
            <p:cNvSpPr/>
            <p:nvPr/>
          </p:nvSpPr>
          <p:spPr>
            <a:xfrm>
              <a:off x="4865750" y="1994535"/>
              <a:ext cx="59817" cy="20192"/>
            </a:xfrm>
            <a:custGeom>
              <a:avLst/>
              <a:gdLst>
                <a:gd name="connsiteX0" fmla="*/ 59706 w 59817"/>
                <a:gd name="connsiteY0" fmla="*/ -205 h 20192"/>
                <a:gd name="connsiteX1" fmla="*/ -111 w 59817"/>
                <a:gd name="connsiteY1" fmla="*/ -205 h 20192"/>
                <a:gd name="connsiteX2" fmla="*/ 937 w 59817"/>
                <a:gd name="connsiteY2" fmla="*/ 19988 h 20192"/>
                <a:gd name="connsiteX3" fmla="*/ 58849 w 59817"/>
                <a:gd name="connsiteY3" fmla="*/ 19988 h 20192"/>
                <a:gd name="connsiteX4" fmla="*/ 59706 w 59817"/>
                <a:gd name="connsiteY4" fmla="*/ -205 h 2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17" h="20192">
                  <a:moveTo>
                    <a:pt x="59706" y="-205"/>
                  </a:moveTo>
                  <a:lnTo>
                    <a:pt x="-111" y="-205"/>
                  </a:lnTo>
                  <a:cubicBezTo>
                    <a:pt x="-111" y="6844"/>
                    <a:pt x="461" y="13607"/>
                    <a:pt x="937" y="19988"/>
                  </a:cubicBezTo>
                  <a:lnTo>
                    <a:pt x="58849" y="19988"/>
                  </a:lnTo>
                  <a:cubicBezTo>
                    <a:pt x="59420" y="12940"/>
                    <a:pt x="59516" y="6082"/>
                    <a:pt x="59706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6" name="Forma libre: forma 222">
              <a:extLst>
                <a:ext uri="{FF2B5EF4-FFF2-40B4-BE49-F238E27FC236}">
                  <a16:creationId xmlns:a16="http://schemas.microsoft.com/office/drawing/2014/main" id="{A135168D-0E30-9829-4D40-BE28619B13F9}"/>
                </a:ext>
              </a:extLst>
            </p:cNvPr>
            <p:cNvSpPr/>
            <p:nvPr/>
          </p:nvSpPr>
          <p:spPr>
            <a:xfrm>
              <a:off x="4940998" y="1923287"/>
              <a:ext cx="86296" cy="50482"/>
            </a:xfrm>
            <a:custGeom>
              <a:avLst/>
              <a:gdLst>
                <a:gd name="connsiteX0" fmla="*/ 71803 w 86296"/>
                <a:gd name="connsiteY0" fmla="*/ -205 h 50482"/>
                <a:gd name="connsiteX1" fmla="*/ -111 w 86296"/>
                <a:gd name="connsiteY1" fmla="*/ -205 h 50482"/>
                <a:gd name="connsiteX2" fmla="*/ 5032 w 86296"/>
                <a:gd name="connsiteY2" fmla="*/ 50278 h 50482"/>
                <a:gd name="connsiteX3" fmla="*/ 86186 w 86296"/>
                <a:gd name="connsiteY3" fmla="*/ 50278 h 50482"/>
                <a:gd name="connsiteX4" fmla="*/ 71803 w 86296"/>
                <a:gd name="connsiteY4" fmla="*/ -205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96" h="50482">
                  <a:moveTo>
                    <a:pt x="71803" y="-205"/>
                  </a:moveTo>
                  <a:lnTo>
                    <a:pt x="-111" y="-205"/>
                  </a:lnTo>
                  <a:cubicBezTo>
                    <a:pt x="2909" y="16464"/>
                    <a:pt x="4632" y="33342"/>
                    <a:pt x="5032" y="50278"/>
                  </a:cubicBezTo>
                  <a:lnTo>
                    <a:pt x="86186" y="50278"/>
                  </a:lnTo>
                  <a:cubicBezTo>
                    <a:pt x="84843" y="32657"/>
                    <a:pt x="79956" y="15483"/>
                    <a:pt x="71803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7" name="Forma libre: forma 223">
              <a:extLst>
                <a:ext uri="{FF2B5EF4-FFF2-40B4-BE49-F238E27FC236}">
                  <a16:creationId xmlns:a16="http://schemas.microsoft.com/office/drawing/2014/main" id="{F17F7F60-ADF9-75A1-22D8-7C1EFACB9E8F}"/>
                </a:ext>
              </a:extLst>
            </p:cNvPr>
            <p:cNvSpPr/>
            <p:nvPr/>
          </p:nvSpPr>
          <p:spPr>
            <a:xfrm>
              <a:off x="4791931" y="2064734"/>
              <a:ext cx="73723" cy="46863"/>
            </a:xfrm>
            <a:custGeom>
              <a:avLst/>
              <a:gdLst>
                <a:gd name="connsiteX0" fmla="*/ 73613 w 73723"/>
                <a:gd name="connsiteY0" fmla="*/ 46659 h 46863"/>
                <a:gd name="connsiteX1" fmla="*/ 73613 w 73723"/>
                <a:gd name="connsiteY1" fmla="*/ 26370 h 46863"/>
                <a:gd name="connsiteX2" fmla="*/ 63326 w 73723"/>
                <a:gd name="connsiteY2" fmla="*/ -205 h 46863"/>
                <a:gd name="connsiteX3" fmla="*/ -111 w 73723"/>
                <a:gd name="connsiteY3" fmla="*/ -205 h 46863"/>
                <a:gd name="connsiteX4" fmla="*/ 73613 w 73723"/>
                <a:gd name="connsiteY4" fmla="*/ 46659 h 4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723" h="46863">
                  <a:moveTo>
                    <a:pt x="73613" y="46659"/>
                  </a:moveTo>
                  <a:lnTo>
                    <a:pt x="73613" y="26370"/>
                  </a:lnTo>
                  <a:cubicBezTo>
                    <a:pt x="69193" y="17931"/>
                    <a:pt x="65745" y="9016"/>
                    <a:pt x="63326" y="-205"/>
                  </a:cubicBezTo>
                  <a:lnTo>
                    <a:pt x="-111" y="-205"/>
                  </a:lnTo>
                  <a:cubicBezTo>
                    <a:pt x="18472" y="23294"/>
                    <a:pt x="44457" y="39810"/>
                    <a:pt x="73613" y="466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8" name="Forma libre: forma 224">
              <a:extLst>
                <a:ext uri="{FF2B5EF4-FFF2-40B4-BE49-F238E27FC236}">
                  <a16:creationId xmlns:a16="http://schemas.microsoft.com/office/drawing/2014/main" id="{BBA24699-30A1-ED27-7A95-F704CC472707}"/>
                </a:ext>
              </a:extLst>
            </p:cNvPr>
            <p:cNvSpPr/>
            <p:nvPr/>
          </p:nvSpPr>
          <p:spPr>
            <a:xfrm>
              <a:off x="4944998" y="1994058"/>
              <a:ext cx="82200" cy="20192"/>
            </a:xfrm>
            <a:custGeom>
              <a:avLst/>
              <a:gdLst>
                <a:gd name="connsiteX0" fmla="*/ -111 w 82200"/>
                <a:gd name="connsiteY0" fmla="*/ 19988 h 20192"/>
                <a:gd name="connsiteX1" fmla="*/ 79042 w 82200"/>
                <a:gd name="connsiteY1" fmla="*/ 19988 h 20192"/>
                <a:gd name="connsiteX2" fmla="*/ 82090 w 82200"/>
                <a:gd name="connsiteY2" fmla="*/ -205 h 20192"/>
                <a:gd name="connsiteX3" fmla="*/ 747 w 82200"/>
                <a:gd name="connsiteY3" fmla="*/ -205 h 20192"/>
                <a:gd name="connsiteX4" fmla="*/ -111 w 82200"/>
                <a:gd name="connsiteY4" fmla="*/ 19988 h 2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200" h="20192">
                  <a:moveTo>
                    <a:pt x="-111" y="19988"/>
                  </a:moveTo>
                  <a:lnTo>
                    <a:pt x="79042" y="19988"/>
                  </a:lnTo>
                  <a:cubicBezTo>
                    <a:pt x="80547" y="13340"/>
                    <a:pt x="81566" y="6587"/>
                    <a:pt x="82090" y="-205"/>
                  </a:cubicBezTo>
                  <a:lnTo>
                    <a:pt x="747" y="-205"/>
                  </a:lnTo>
                  <a:cubicBezTo>
                    <a:pt x="556" y="6558"/>
                    <a:pt x="365" y="13321"/>
                    <a:pt x="-111" y="19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39" name="Forma libre: forma 225">
              <a:extLst>
                <a:ext uri="{FF2B5EF4-FFF2-40B4-BE49-F238E27FC236}">
                  <a16:creationId xmlns:a16="http://schemas.microsoft.com/office/drawing/2014/main" id="{676C539B-4573-665A-DC35-9E1DEBEF453E}"/>
                </a:ext>
              </a:extLst>
            </p:cNvPr>
            <p:cNvSpPr/>
            <p:nvPr/>
          </p:nvSpPr>
          <p:spPr>
            <a:xfrm>
              <a:off x="4764023" y="1923287"/>
              <a:ext cx="86391" cy="50482"/>
            </a:xfrm>
            <a:custGeom>
              <a:avLst/>
              <a:gdLst>
                <a:gd name="connsiteX0" fmla="*/ -111 w 86391"/>
                <a:gd name="connsiteY0" fmla="*/ 50278 h 50482"/>
                <a:gd name="connsiteX1" fmla="*/ 81137 w 86391"/>
                <a:gd name="connsiteY1" fmla="*/ 50278 h 50482"/>
                <a:gd name="connsiteX2" fmla="*/ 86281 w 86391"/>
                <a:gd name="connsiteY2" fmla="*/ -205 h 50482"/>
                <a:gd name="connsiteX3" fmla="*/ 14462 w 86391"/>
                <a:gd name="connsiteY3" fmla="*/ -205 h 50482"/>
                <a:gd name="connsiteX4" fmla="*/ -111 w 86391"/>
                <a:gd name="connsiteY4" fmla="*/ 50278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91" h="50482">
                  <a:moveTo>
                    <a:pt x="-111" y="50278"/>
                  </a:moveTo>
                  <a:lnTo>
                    <a:pt x="81137" y="50278"/>
                  </a:lnTo>
                  <a:cubicBezTo>
                    <a:pt x="81537" y="33342"/>
                    <a:pt x="83261" y="16464"/>
                    <a:pt x="86281" y="-205"/>
                  </a:cubicBezTo>
                  <a:lnTo>
                    <a:pt x="14462" y="-205"/>
                  </a:lnTo>
                  <a:cubicBezTo>
                    <a:pt x="6214" y="15455"/>
                    <a:pt x="1251" y="32628"/>
                    <a:pt x="-111" y="50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40" name="Forma libre: forma 226">
              <a:extLst>
                <a:ext uri="{FF2B5EF4-FFF2-40B4-BE49-F238E27FC236}">
                  <a16:creationId xmlns:a16="http://schemas.microsoft.com/office/drawing/2014/main" id="{C417835E-BEFD-18C6-B346-15C62551F418}"/>
                </a:ext>
              </a:extLst>
            </p:cNvPr>
            <p:cNvSpPr/>
            <p:nvPr/>
          </p:nvSpPr>
          <p:spPr>
            <a:xfrm>
              <a:off x="4764309" y="1994535"/>
              <a:ext cx="86106" cy="50482"/>
            </a:xfrm>
            <a:custGeom>
              <a:avLst/>
              <a:gdLst>
                <a:gd name="connsiteX0" fmla="*/ -111 w 86106"/>
                <a:gd name="connsiteY0" fmla="*/ -205 h 50482"/>
                <a:gd name="connsiteX1" fmla="*/ 14367 w 86106"/>
                <a:gd name="connsiteY1" fmla="*/ 50278 h 50482"/>
                <a:gd name="connsiteX2" fmla="*/ 85995 w 86106"/>
                <a:gd name="connsiteY2" fmla="*/ 50278 h 50482"/>
                <a:gd name="connsiteX3" fmla="*/ 80852 w 86106"/>
                <a:gd name="connsiteY3" fmla="*/ -205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106" h="50482">
                  <a:moveTo>
                    <a:pt x="-111" y="-205"/>
                  </a:moveTo>
                  <a:cubicBezTo>
                    <a:pt x="1261" y="17426"/>
                    <a:pt x="6185" y="34600"/>
                    <a:pt x="14367" y="50278"/>
                  </a:cubicBezTo>
                  <a:lnTo>
                    <a:pt x="85995" y="50278"/>
                  </a:lnTo>
                  <a:cubicBezTo>
                    <a:pt x="83023" y="33600"/>
                    <a:pt x="81299" y="16731"/>
                    <a:pt x="80852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</p:grpSp>
      <p:grpSp>
        <p:nvGrpSpPr>
          <p:cNvPr id="141" name="Grupo 324">
            <a:extLst>
              <a:ext uri="{FF2B5EF4-FFF2-40B4-BE49-F238E27FC236}">
                <a16:creationId xmlns:a16="http://schemas.microsoft.com/office/drawing/2014/main" id="{6C26E3F3-6BCA-B87C-334B-F0AF9AC2701B}"/>
              </a:ext>
            </a:extLst>
          </p:cNvPr>
          <p:cNvGrpSpPr/>
          <p:nvPr/>
        </p:nvGrpSpPr>
        <p:grpSpPr>
          <a:xfrm>
            <a:off x="4579240" y="2297258"/>
            <a:ext cx="409793" cy="376973"/>
            <a:chOff x="4764023" y="1852612"/>
            <a:chExt cx="344709" cy="322897"/>
          </a:xfrm>
          <a:solidFill>
            <a:schemeClr val="accent1"/>
          </a:solidFill>
        </p:grpSpPr>
        <p:sp>
          <p:nvSpPr>
            <p:cNvPr id="142" name="Forma libre: forma 211">
              <a:extLst>
                <a:ext uri="{FF2B5EF4-FFF2-40B4-BE49-F238E27FC236}">
                  <a16:creationId xmlns:a16="http://schemas.microsoft.com/office/drawing/2014/main" id="{4BFD98F0-2A56-879E-8203-030DCB41462D}"/>
                </a:ext>
              </a:extLst>
            </p:cNvPr>
            <p:cNvSpPr/>
            <p:nvPr/>
          </p:nvSpPr>
          <p:spPr>
            <a:xfrm>
              <a:off x="4987193" y="2095213"/>
              <a:ext cx="20384" cy="20384"/>
            </a:xfrm>
            <a:custGeom>
              <a:avLst/>
              <a:gdLst>
                <a:gd name="connsiteX0" fmla="*/ 10177 w 20384"/>
                <a:gd name="connsiteY0" fmla="*/ -204 h 20384"/>
                <a:gd name="connsiteX1" fmla="*/ -111 w 20384"/>
                <a:gd name="connsiteY1" fmla="*/ 9892 h 20384"/>
                <a:gd name="connsiteX2" fmla="*/ 9986 w 20384"/>
                <a:gd name="connsiteY2" fmla="*/ 20179 h 20384"/>
                <a:gd name="connsiteX3" fmla="*/ 20273 w 20384"/>
                <a:gd name="connsiteY3" fmla="*/ 10083 h 20384"/>
                <a:gd name="connsiteX4" fmla="*/ 20273 w 20384"/>
                <a:gd name="connsiteY4" fmla="*/ 9892 h 20384"/>
                <a:gd name="connsiteX5" fmla="*/ 10177 w 20384"/>
                <a:gd name="connsiteY5" fmla="*/ -204 h 2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84" h="20384">
                  <a:moveTo>
                    <a:pt x="10177" y="-204"/>
                  </a:moveTo>
                  <a:cubicBezTo>
                    <a:pt x="4547" y="-252"/>
                    <a:pt x="-53" y="4263"/>
                    <a:pt x="-111" y="9892"/>
                  </a:cubicBezTo>
                  <a:cubicBezTo>
                    <a:pt x="-158" y="15522"/>
                    <a:pt x="4357" y="20122"/>
                    <a:pt x="9986" y="20179"/>
                  </a:cubicBezTo>
                  <a:cubicBezTo>
                    <a:pt x="15615" y="20227"/>
                    <a:pt x="20225" y="15712"/>
                    <a:pt x="20273" y="10083"/>
                  </a:cubicBezTo>
                  <a:cubicBezTo>
                    <a:pt x="20273" y="10016"/>
                    <a:pt x="20273" y="9959"/>
                    <a:pt x="20273" y="9892"/>
                  </a:cubicBezTo>
                  <a:cubicBezTo>
                    <a:pt x="20225" y="4339"/>
                    <a:pt x="15730" y="-157"/>
                    <a:pt x="10177" y="-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43" name="Forma libre: forma 212">
              <a:extLst>
                <a:ext uri="{FF2B5EF4-FFF2-40B4-BE49-F238E27FC236}">
                  <a16:creationId xmlns:a16="http://schemas.microsoft.com/office/drawing/2014/main" id="{68AF88CD-91EB-C250-90DA-1A4718F03AD6}"/>
                </a:ext>
              </a:extLst>
            </p:cNvPr>
            <p:cNvSpPr/>
            <p:nvPr/>
          </p:nvSpPr>
          <p:spPr>
            <a:xfrm>
              <a:off x="5068251" y="2034444"/>
              <a:ext cx="40481" cy="40385"/>
            </a:xfrm>
            <a:custGeom>
              <a:avLst/>
              <a:gdLst>
                <a:gd name="connsiteX0" fmla="*/ 20177 w 40481"/>
                <a:gd name="connsiteY0" fmla="*/ 40181 h 40385"/>
                <a:gd name="connsiteX1" fmla="*/ 40370 w 40481"/>
                <a:gd name="connsiteY1" fmla="*/ 40181 h 40385"/>
                <a:gd name="connsiteX2" fmla="*/ 40370 w 40481"/>
                <a:gd name="connsiteY2" fmla="*/ -205 h 40385"/>
                <a:gd name="connsiteX3" fmla="*/ -111 w 40481"/>
                <a:gd name="connsiteY3" fmla="*/ -205 h 40385"/>
                <a:gd name="connsiteX4" fmla="*/ -111 w 40481"/>
                <a:gd name="connsiteY4" fmla="*/ 19988 h 40385"/>
                <a:gd name="connsiteX5" fmla="*/ 20177 w 40481"/>
                <a:gd name="connsiteY5" fmla="*/ 40181 h 4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1" h="40385">
                  <a:moveTo>
                    <a:pt x="20177" y="40181"/>
                  </a:moveTo>
                  <a:lnTo>
                    <a:pt x="40370" y="40181"/>
                  </a:lnTo>
                  <a:lnTo>
                    <a:pt x="40370" y="-205"/>
                  </a:lnTo>
                  <a:lnTo>
                    <a:pt x="-111" y="-205"/>
                  </a:lnTo>
                  <a:lnTo>
                    <a:pt x="-111" y="19988"/>
                  </a:lnTo>
                  <a:cubicBezTo>
                    <a:pt x="-63" y="31152"/>
                    <a:pt x="9014" y="40181"/>
                    <a:pt x="20177" y="401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44" name="Forma libre: forma 213">
              <a:extLst>
                <a:ext uri="{FF2B5EF4-FFF2-40B4-BE49-F238E27FC236}">
                  <a16:creationId xmlns:a16="http://schemas.microsoft.com/office/drawing/2014/main" id="{8E25C58E-558B-7CAD-9825-1BBE3189A0DD}"/>
                </a:ext>
              </a:extLst>
            </p:cNvPr>
            <p:cNvSpPr/>
            <p:nvPr/>
          </p:nvSpPr>
          <p:spPr>
            <a:xfrm>
              <a:off x="4885848" y="2034444"/>
              <a:ext cx="222884" cy="141065"/>
            </a:xfrm>
            <a:custGeom>
              <a:avLst/>
              <a:gdLst>
                <a:gd name="connsiteX0" fmla="*/ 162100 w 222884"/>
                <a:gd name="connsiteY0" fmla="*/ 40181 h 141065"/>
                <a:gd name="connsiteX1" fmla="*/ 162100 w 222884"/>
                <a:gd name="connsiteY1" fmla="*/ -205 h 141065"/>
                <a:gd name="connsiteX2" fmla="*/ 60468 w 222884"/>
                <a:gd name="connsiteY2" fmla="*/ -205 h 141065"/>
                <a:gd name="connsiteX3" fmla="*/ 60468 w 222884"/>
                <a:gd name="connsiteY3" fmla="*/ 19893 h 141065"/>
                <a:gd name="connsiteX4" fmla="*/ 19987 w 222884"/>
                <a:gd name="connsiteY4" fmla="*/ 60374 h 141065"/>
                <a:gd name="connsiteX5" fmla="*/ -111 w 222884"/>
                <a:gd name="connsiteY5" fmla="*/ 60374 h 141065"/>
                <a:gd name="connsiteX6" fmla="*/ -111 w 222884"/>
                <a:gd name="connsiteY6" fmla="*/ 80568 h 141065"/>
                <a:gd name="connsiteX7" fmla="*/ 19987 w 222884"/>
                <a:gd name="connsiteY7" fmla="*/ 80568 h 141065"/>
                <a:gd name="connsiteX8" fmla="*/ 60468 w 222884"/>
                <a:gd name="connsiteY8" fmla="*/ 121049 h 141065"/>
                <a:gd name="connsiteX9" fmla="*/ 60468 w 222884"/>
                <a:gd name="connsiteY9" fmla="*/ 140861 h 141065"/>
                <a:gd name="connsiteX10" fmla="*/ 162100 w 222884"/>
                <a:gd name="connsiteY10" fmla="*/ 140861 h 141065"/>
                <a:gd name="connsiteX11" fmla="*/ 162100 w 222884"/>
                <a:gd name="connsiteY11" fmla="*/ 100475 h 141065"/>
                <a:gd name="connsiteX12" fmla="*/ 182293 w 222884"/>
                <a:gd name="connsiteY12" fmla="*/ 80282 h 141065"/>
                <a:gd name="connsiteX13" fmla="*/ 222774 w 222884"/>
                <a:gd name="connsiteY13" fmla="*/ 80282 h 141065"/>
                <a:gd name="connsiteX14" fmla="*/ 222774 w 222884"/>
                <a:gd name="connsiteY14" fmla="*/ 60089 h 141065"/>
                <a:gd name="connsiteX15" fmla="*/ 182293 w 222884"/>
                <a:gd name="connsiteY15" fmla="*/ 60089 h 141065"/>
                <a:gd name="connsiteX16" fmla="*/ 162100 w 222884"/>
                <a:gd name="connsiteY16" fmla="*/ 40181 h 141065"/>
                <a:gd name="connsiteX17" fmla="*/ 111522 w 222884"/>
                <a:gd name="connsiteY17" fmla="*/ 101046 h 141065"/>
                <a:gd name="connsiteX18" fmla="*/ 81137 w 222884"/>
                <a:gd name="connsiteY18" fmla="*/ 70661 h 141065"/>
                <a:gd name="connsiteX19" fmla="*/ 111522 w 222884"/>
                <a:gd name="connsiteY19" fmla="*/ 40277 h 141065"/>
                <a:gd name="connsiteX20" fmla="*/ 141907 w 222884"/>
                <a:gd name="connsiteY20" fmla="*/ 70661 h 141065"/>
                <a:gd name="connsiteX21" fmla="*/ 111522 w 222884"/>
                <a:gd name="connsiteY21" fmla="*/ 101046 h 14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2884" h="141065">
                  <a:moveTo>
                    <a:pt x="162100" y="40181"/>
                  </a:moveTo>
                  <a:lnTo>
                    <a:pt x="162100" y="-205"/>
                  </a:lnTo>
                  <a:lnTo>
                    <a:pt x="60468" y="-205"/>
                  </a:lnTo>
                  <a:lnTo>
                    <a:pt x="60468" y="19893"/>
                  </a:lnTo>
                  <a:cubicBezTo>
                    <a:pt x="60468" y="42248"/>
                    <a:pt x="42342" y="60374"/>
                    <a:pt x="19987" y="60374"/>
                  </a:cubicBezTo>
                  <a:lnTo>
                    <a:pt x="-111" y="60374"/>
                  </a:lnTo>
                  <a:lnTo>
                    <a:pt x="-111" y="80568"/>
                  </a:lnTo>
                  <a:lnTo>
                    <a:pt x="19987" y="80568"/>
                  </a:lnTo>
                  <a:cubicBezTo>
                    <a:pt x="42342" y="80568"/>
                    <a:pt x="60468" y="98693"/>
                    <a:pt x="60468" y="121049"/>
                  </a:cubicBezTo>
                  <a:lnTo>
                    <a:pt x="60468" y="140861"/>
                  </a:lnTo>
                  <a:lnTo>
                    <a:pt x="162100" y="140861"/>
                  </a:lnTo>
                  <a:lnTo>
                    <a:pt x="162100" y="100475"/>
                  </a:lnTo>
                  <a:cubicBezTo>
                    <a:pt x="162100" y="89321"/>
                    <a:pt x="171139" y="80282"/>
                    <a:pt x="182293" y="80282"/>
                  </a:cubicBezTo>
                  <a:lnTo>
                    <a:pt x="222774" y="80282"/>
                  </a:lnTo>
                  <a:lnTo>
                    <a:pt x="222774" y="60089"/>
                  </a:lnTo>
                  <a:lnTo>
                    <a:pt x="182293" y="60089"/>
                  </a:lnTo>
                  <a:cubicBezTo>
                    <a:pt x="171253" y="60089"/>
                    <a:pt x="162252" y="51221"/>
                    <a:pt x="162100" y="40181"/>
                  </a:cubicBezTo>
                  <a:close/>
                  <a:moveTo>
                    <a:pt x="111522" y="101046"/>
                  </a:moveTo>
                  <a:cubicBezTo>
                    <a:pt x="94739" y="101046"/>
                    <a:pt x="81137" y="87444"/>
                    <a:pt x="81137" y="70661"/>
                  </a:cubicBezTo>
                  <a:cubicBezTo>
                    <a:pt x="81137" y="53878"/>
                    <a:pt x="94739" y="40277"/>
                    <a:pt x="111522" y="40277"/>
                  </a:cubicBezTo>
                  <a:cubicBezTo>
                    <a:pt x="128305" y="40277"/>
                    <a:pt x="141907" y="53878"/>
                    <a:pt x="141907" y="70661"/>
                  </a:cubicBezTo>
                  <a:cubicBezTo>
                    <a:pt x="141907" y="87444"/>
                    <a:pt x="128305" y="101046"/>
                    <a:pt x="111522" y="101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45" name="Forma libre: forma 214">
              <a:extLst>
                <a:ext uri="{FF2B5EF4-FFF2-40B4-BE49-F238E27FC236}">
                  <a16:creationId xmlns:a16="http://schemas.microsoft.com/office/drawing/2014/main" id="{7E74FA19-9E27-ABF2-4ACE-B38091055825}"/>
                </a:ext>
              </a:extLst>
            </p:cNvPr>
            <p:cNvSpPr/>
            <p:nvPr/>
          </p:nvSpPr>
          <p:spPr>
            <a:xfrm>
              <a:off x="5068251" y="2135124"/>
              <a:ext cx="40481" cy="40385"/>
            </a:xfrm>
            <a:custGeom>
              <a:avLst/>
              <a:gdLst>
                <a:gd name="connsiteX0" fmla="*/ -111 w 40481"/>
                <a:gd name="connsiteY0" fmla="*/ 20274 h 40385"/>
                <a:gd name="connsiteX1" fmla="*/ -111 w 40481"/>
                <a:gd name="connsiteY1" fmla="*/ 40181 h 40385"/>
                <a:gd name="connsiteX2" fmla="*/ 40370 w 40481"/>
                <a:gd name="connsiteY2" fmla="*/ 40181 h 40385"/>
                <a:gd name="connsiteX3" fmla="*/ 40370 w 40481"/>
                <a:gd name="connsiteY3" fmla="*/ -205 h 40385"/>
                <a:gd name="connsiteX4" fmla="*/ 20177 w 40481"/>
                <a:gd name="connsiteY4" fmla="*/ -205 h 40385"/>
                <a:gd name="connsiteX5" fmla="*/ -111 w 40481"/>
                <a:gd name="connsiteY5" fmla="*/ 20084 h 40385"/>
                <a:gd name="connsiteX6" fmla="*/ -111 w 40481"/>
                <a:gd name="connsiteY6" fmla="*/ 20274 h 4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81" h="40385">
                  <a:moveTo>
                    <a:pt x="-111" y="20274"/>
                  </a:moveTo>
                  <a:lnTo>
                    <a:pt x="-111" y="40181"/>
                  </a:lnTo>
                  <a:lnTo>
                    <a:pt x="40370" y="40181"/>
                  </a:lnTo>
                  <a:lnTo>
                    <a:pt x="40370" y="-205"/>
                  </a:lnTo>
                  <a:lnTo>
                    <a:pt x="20177" y="-205"/>
                  </a:lnTo>
                  <a:cubicBezTo>
                    <a:pt x="8976" y="-205"/>
                    <a:pt x="-111" y="8882"/>
                    <a:pt x="-111" y="20084"/>
                  </a:cubicBezTo>
                  <a:cubicBezTo>
                    <a:pt x="-111" y="20150"/>
                    <a:pt x="-111" y="20208"/>
                    <a:pt x="-111" y="202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46" name="Forma libre: forma 215">
              <a:extLst>
                <a:ext uri="{FF2B5EF4-FFF2-40B4-BE49-F238E27FC236}">
                  <a16:creationId xmlns:a16="http://schemas.microsoft.com/office/drawing/2014/main" id="{66CCD557-10E8-E340-C546-165E7EF5DDCA}"/>
                </a:ext>
              </a:extLst>
            </p:cNvPr>
            <p:cNvSpPr/>
            <p:nvPr/>
          </p:nvSpPr>
          <p:spPr>
            <a:xfrm>
              <a:off x="4885848" y="2034444"/>
              <a:ext cx="40386" cy="40385"/>
            </a:xfrm>
            <a:custGeom>
              <a:avLst/>
              <a:gdLst>
                <a:gd name="connsiteX0" fmla="*/ 40275 w 40386"/>
                <a:gd name="connsiteY0" fmla="*/ 19988 h 40385"/>
                <a:gd name="connsiteX1" fmla="*/ 40275 w 40386"/>
                <a:gd name="connsiteY1" fmla="*/ -205 h 40385"/>
                <a:gd name="connsiteX2" fmla="*/ -111 w 40386"/>
                <a:gd name="connsiteY2" fmla="*/ -205 h 40385"/>
                <a:gd name="connsiteX3" fmla="*/ -111 w 40386"/>
                <a:gd name="connsiteY3" fmla="*/ 40181 h 40385"/>
                <a:gd name="connsiteX4" fmla="*/ 20082 w 40386"/>
                <a:gd name="connsiteY4" fmla="*/ 40181 h 40385"/>
                <a:gd name="connsiteX5" fmla="*/ 40275 w 40386"/>
                <a:gd name="connsiteY5" fmla="*/ 19988 h 4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6" h="40385">
                  <a:moveTo>
                    <a:pt x="40275" y="19988"/>
                  </a:moveTo>
                  <a:lnTo>
                    <a:pt x="40275" y="-205"/>
                  </a:lnTo>
                  <a:lnTo>
                    <a:pt x="-111" y="-205"/>
                  </a:lnTo>
                  <a:lnTo>
                    <a:pt x="-111" y="40181"/>
                  </a:lnTo>
                  <a:lnTo>
                    <a:pt x="20082" y="40181"/>
                  </a:lnTo>
                  <a:cubicBezTo>
                    <a:pt x="31236" y="40181"/>
                    <a:pt x="40275" y="31142"/>
                    <a:pt x="40275" y="19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47" name="Forma libre: forma 216">
              <a:extLst>
                <a:ext uri="{FF2B5EF4-FFF2-40B4-BE49-F238E27FC236}">
                  <a16:creationId xmlns:a16="http://schemas.microsoft.com/office/drawing/2014/main" id="{36AECF5B-D100-3AEA-2E79-363C2D0C0B6F}"/>
                </a:ext>
              </a:extLst>
            </p:cNvPr>
            <p:cNvSpPr/>
            <p:nvPr/>
          </p:nvSpPr>
          <p:spPr>
            <a:xfrm>
              <a:off x="4885848" y="2135409"/>
              <a:ext cx="40386" cy="40100"/>
            </a:xfrm>
            <a:custGeom>
              <a:avLst/>
              <a:gdLst>
                <a:gd name="connsiteX0" fmla="*/ 20082 w 40386"/>
                <a:gd name="connsiteY0" fmla="*/ -205 h 40100"/>
                <a:gd name="connsiteX1" fmla="*/ -111 w 40386"/>
                <a:gd name="connsiteY1" fmla="*/ -205 h 40100"/>
                <a:gd name="connsiteX2" fmla="*/ -111 w 40386"/>
                <a:gd name="connsiteY2" fmla="*/ 39896 h 40100"/>
                <a:gd name="connsiteX3" fmla="*/ 40275 w 40386"/>
                <a:gd name="connsiteY3" fmla="*/ 39896 h 40100"/>
                <a:gd name="connsiteX4" fmla="*/ 40275 w 40386"/>
                <a:gd name="connsiteY4" fmla="*/ 19703 h 40100"/>
                <a:gd name="connsiteX5" fmla="*/ 20082 w 40386"/>
                <a:gd name="connsiteY5" fmla="*/ -205 h 4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6" h="40100">
                  <a:moveTo>
                    <a:pt x="20082" y="-205"/>
                  </a:moveTo>
                  <a:lnTo>
                    <a:pt x="-111" y="-205"/>
                  </a:lnTo>
                  <a:lnTo>
                    <a:pt x="-111" y="39896"/>
                  </a:lnTo>
                  <a:lnTo>
                    <a:pt x="40275" y="39896"/>
                  </a:lnTo>
                  <a:lnTo>
                    <a:pt x="40275" y="19703"/>
                  </a:lnTo>
                  <a:cubicBezTo>
                    <a:pt x="40122" y="8663"/>
                    <a:pt x="31122" y="-205"/>
                    <a:pt x="20082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48" name="Forma libre: forma 217">
              <a:extLst>
                <a:ext uri="{FF2B5EF4-FFF2-40B4-BE49-F238E27FC236}">
                  <a16:creationId xmlns:a16="http://schemas.microsoft.com/office/drawing/2014/main" id="{76461AAD-FC62-0EAB-4E20-B96EFF2E7959}"/>
                </a:ext>
              </a:extLst>
            </p:cNvPr>
            <p:cNvSpPr/>
            <p:nvPr/>
          </p:nvSpPr>
          <p:spPr>
            <a:xfrm>
              <a:off x="4865750" y="1923287"/>
              <a:ext cx="59912" cy="50482"/>
            </a:xfrm>
            <a:custGeom>
              <a:avLst/>
              <a:gdLst>
                <a:gd name="connsiteX0" fmla="*/ -111 w 59912"/>
                <a:gd name="connsiteY0" fmla="*/ 50278 h 50482"/>
                <a:gd name="connsiteX1" fmla="*/ 59802 w 59912"/>
                <a:gd name="connsiteY1" fmla="*/ 50278 h 50482"/>
                <a:gd name="connsiteX2" fmla="*/ 54468 w 59912"/>
                <a:gd name="connsiteY2" fmla="*/ -205 h 50482"/>
                <a:gd name="connsiteX3" fmla="*/ 5318 w 59912"/>
                <a:gd name="connsiteY3" fmla="*/ -205 h 50482"/>
                <a:gd name="connsiteX4" fmla="*/ -111 w 59912"/>
                <a:gd name="connsiteY4" fmla="*/ 50278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12" h="50482">
                  <a:moveTo>
                    <a:pt x="-111" y="50278"/>
                  </a:moveTo>
                  <a:lnTo>
                    <a:pt x="59802" y="50278"/>
                  </a:lnTo>
                  <a:cubicBezTo>
                    <a:pt x="59449" y="33333"/>
                    <a:pt x="57668" y="16445"/>
                    <a:pt x="54468" y="-205"/>
                  </a:cubicBezTo>
                  <a:lnTo>
                    <a:pt x="5318" y="-205"/>
                  </a:lnTo>
                  <a:cubicBezTo>
                    <a:pt x="2089" y="16436"/>
                    <a:pt x="270" y="33324"/>
                    <a:pt x="-111" y="50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49" name="Forma libre: forma 218">
              <a:extLst>
                <a:ext uri="{FF2B5EF4-FFF2-40B4-BE49-F238E27FC236}">
                  <a16:creationId xmlns:a16="http://schemas.microsoft.com/office/drawing/2014/main" id="{5EB385CC-F398-1908-3579-941D68784F79}"/>
                </a:ext>
              </a:extLst>
            </p:cNvPr>
            <p:cNvSpPr/>
            <p:nvPr/>
          </p:nvSpPr>
          <p:spPr>
            <a:xfrm>
              <a:off x="4876227" y="1872805"/>
              <a:ext cx="38957" cy="30289"/>
            </a:xfrm>
            <a:custGeom>
              <a:avLst/>
              <a:gdLst>
                <a:gd name="connsiteX0" fmla="*/ 19415 w 38957"/>
                <a:gd name="connsiteY0" fmla="*/ -205 h 30289"/>
                <a:gd name="connsiteX1" fmla="*/ -111 w 38957"/>
                <a:gd name="connsiteY1" fmla="*/ 30085 h 30289"/>
                <a:gd name="connsiteX2" fmla="*/ 38846 w 38957"/>
                <a:gd name="connsiteY2" fmla="*/ 30085 h 30289"/>
                <a:gd name="connsiteX3" fmla="*/ 19415 w 38957"/>
                <a:gd name="connsiteY3" fmla="*/ -20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957" h="30289">
                  <a:moveTo>
                    <a:pt x="19415" y="-205"/>
                  </a:moveTo>
                  <a:cubicBezTo>
                    <a:pt x="14081" y="-205"/>
                    <a:pt x="6271" y="10273"/>
                    <a:pt x="-111" y="30085"/>
                  </a:cubicBezTo>
                  <a:lnTo>
                    <a:pt x="38846" y="30085"/>
                  </a:lnTo>
                  <a:cubicBezTo>
                    <a:pt x="32465" y="10273"/>
                    <a:pt x="24654" y="-205"/>
                    <a:pt x="19415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50" name="Forma libre: forma 219">
              <a:extLst>
                <a:ext uri="{FF2B5EF4-FFF2-40B4-BE49-F238E27FC236}">
                  <a16:creationId xmlns:a16="http://schemas.microsoft.com/office/drawing/2014/main" id="{45506A95-C213-14ED-9236-D9ADA578019F}"/>
                </a:ext>
              </a:extLst>
            </p:cNvPr>
            <p:cNvSpPr/>
            <p:nvPr/>
          </p:nvSpPr>
          <p:spPr>
            <a:xfrm>
              <a:off x="4895754" y="1852612"/>
              <a:ext cx="104108" cy="50482"/>
            </a:xfrm>
            <a:custGeom>
              <a:avLst/>
              <a:gdLst>
                <a:gd name="connsiteX0" fmla="*/ 103997 w 104108"/>
                <a:gd name="connsiteY0" fmla="*/ 50278 h 50482"/>
                <a:gd name="connsiteX1" fmla="*/ -111 w 104108"/>
                <a:gd name="connsiteY1" fmla="*/ -205 h 50482"/>
                <a:gd name="connsiteX2" fmla="*/ 40466 w 104108"/>
                <a:gd name="connsiteY2" fmla="*/ 50278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108" h="50482">
                  <a:moveTo>
                    <a:pt x="103997" y="50278"/>
                  </a:moveTo>
                  <a:cubicBezTo>
                    <a:pt x="78851" y="18398"/>
                    <a:pt x="40494" y="-205"/>
                    <a:pt x="-111" y="-205"/>
                  </a:cubicBezTo>
                  <a:cubicBezTo>
                    <a:pt x="18463" y="-205"/>
                    <a:pt x="32084" y="20560"/>
                    <a:pt x="40466" y="50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51" name="Forma libre: forma 220">
              <a:extLst>
                <a:ext uri="{FF2B5EF4-FFF2-40B4-BE49-F238E27FC236}">
                  <a16:creationId xmlns:a16="http://schemas.microsoft.com/office/drawing/2014/main" id="{01E2E988-03C8-5C5C-4806-BB7163B4717A}"/>
                </a:ext>
              </a:extLst>
            </p:cNvPr>
            <p:cNvSpPr/>
            <p:nvPr/>
          </p:nvSpPr>
          <p:spPr>
            <a:xfrm>
              <a:off x="4791645" y="1852612"/>
              <a:ext cx="104108" cy="50482"/>
            </a:xfrm>
            <a:custGeom>
              <a:avLst/>
              <a:gdLst>
                <a:gd name="connsiteX0" fmla="*/ -111 w 104108"/>
                <a:gd name="connsiteY0" fmla="*/ 50278 h 50482"/>
                <a:gd name="connsiteX1" fmla="*/ 63326 w 104108"/>
                <a:gd name="connsiteY1" fmla="*/ 50278 h 50482"/>
                <a:gd name="connsiteX2" fmla="*/ 103998 w 104108"/>
                <a:gd name="connsiteY2" fmla="*/ -205 h 50482"/>
                <a:gd name="connsiteX3" fmla="*/ -111 w 104108"/>
                <a:gd name="connsiteY3" fmla="*/ 50278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108" h="50482">
                  <a:moveTo>
                    <a:pt x="-111" y="50278"/>
                  </a:moveTo>
                  <a:lnTo>
                    <a:pt x="63326" y="50278"/>
                  </a:lnTo>
                  <a:cubicBezTo>
                    <a:pt x="71708" y="20560"/>
                    <a:pt x="85328" y="-205"/>
                    <a:pt x="103998" y="-205"/>
                  </a:cubicBezTo>
                  <a:cubicBezTo>
                    <a:pt x="63383" y="-252"/>
                    <a:pt x="25007" y="18360"/>
                    <a:pt x="-111" y="50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52" name="Forma libre: forma 221">
              <a:extLst>
                <a:ext uri="{FF2B5EF4-FFF2-40B4-BE49-F238E27FC236}">
                  <a16:creationId xmlns:a16="http://schemas.microsoft.com/office/drawing/2014/main" id="{88D20228-7C7B-92B1-E267-627CC746D9E0}"/>
                </a:ext>
              </a:extLst>
            </p:cNvPr>
            <p:cNvSpPr/>
            <p:nvPr/>
          </p:nvSpPr>
          <p:spPr>
            <a:xfrm>
              <a:off x="4865750" y="1994535"/>
              <a:ext cx="59817" cy="20192"/>
            </a:xfrm>
            <a:custGeom>
              <a:avLst/>
              <a:gdLst>
                <a:gd name="connsiteX0" fmla="*/ 59706 w 59817"/>
                <a:gd name="connsiteY0" fmla="*/ -205 h 20192"/>
                <a:gd name="connsiteX1" fmla="*/ -111 w 59817"/>
                <a:gd name="connsiteY1" fmla="*/ -205 h 20192"/>
                <a:gd name="connsiteX2" fmla="*/ 937 w 59817"/>
                <a:gd name="connsiteY2" fmla="*/ 19988 h 20192"/>
                <a:gd name="connsiteX3" fmla="*/ 58849 w 59817"/>
                <a:gd name="connsiteY3" fmla="*/ 19988 h 20192"/>
                <a:gd name="connsiteX4" fmla="*/ 59706 w 59817"/>
                <a:gd name="connsiteY4" fmla="*/ -205 h 2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17" h="20192">
                  <a:moveTo>
                    <a:pt x="59706" y="-205"/>
                  </a:moveTo>
                  <a:lnTo>
                    <a:pt x="-111" y="-205"/>
                  </a:lnTo>
                  <a:cubicBezTo>
                    <a:pt x="-111" y="6844"/>
                    <a:pt x="461" y="13607"/>
                    <a:pt x="937" y="19988"/>
                  </a:cubicBezTo>
                  <a:lnTo>
                    <a:pt x="58849" y="19988"/>
                  </a:lnTo>
                  <a:cubicBezTo>
                    <a:pt x="59420" y="12940"/>
                    <a:pt x="59516" y="6082"/>
                    <a:pt x="59706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53" name="Forma libre: forma 222">
              <a:extLst>
                <a:ext uri="{FF2B5EF4-FFF2-40B4-BE49-F238E27FC236}">
                  <a16:creationId xmlns:a16="http://schemas.microsoft.com/office/drawing/2014/main" id="{A7FD770B-400B-D1DA-A9CD-487C714008DB}"/>
                </a:ext>
              </a:extLst>
            </p:cNvPr>
            <p:cNvSpPr/>
            <p:nvPr/>
          </p:nvSpPr>
          <p:spPr>
            <a:xfrm>
              <a:off x="4940998" y="1923287"/>
              <a:ext cx="86296" cy="50482"/>
            </a:xfrm>
            <a:custGeom>
              <a:avLst/>
              <a:gdLst>
                <a:gd name="connsiteX0" fmla="*/ 71803 w 86296"/>
                <a:gd name="connsiteY0" fmla="*/ -205 h 50482"/>
                <a:gd name="connsiteX1" fmla="*/ -111 w 86296"/>
                <a:gd name="connsiteY1" fmla="*/ -205 h 50482"/>
                <a:gd name="connsiteX2" fmla="*/ 5032 w 86296"/>
                <a:gd name="connsiteY2" fmla="*/ 50278 h 50482"/>
                <a:gd name="connsiteX3" fmla="*/ 86186 w 86296"/>
                <a:gd name="connsiteY3" fmla="*/ 50278 h 50482"/>
                <a:gd name="connsiteX4" fmla="*/ 71803 w 86296"/>
                <a:gd name="connsiteY4" fmla="*/ -205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96" h="50482">
                  <a:moveTo>
                    <a:pt x="71803" y="-205"/>
                  </a:moveTo>
                  <a:lnTo>
                    <a:pt x="-111" y="-205"/>
                  </a:lnTo>
                  <a:cubicBezTo>
                    <a:pt x="2909" y="16464"/>
                    <a:pt x="4632" y="33342"/>
                    <a:pt x="5032" y="50278"/>
                  </a:cubicBezTo>
                  <a:lnTo>
                    <a:pt x="86186" y="50278"/>
                  </a:lnTo>
                  <a:cubicBezTo>
                    <a:pt x="84843" y="32657"/>
                    <a:pt x="79956" y="15483"/>
                    <a:pt x="71803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54" name="Forma libre: forma 223">
              <a:extLst>
                <a:ext uri="{FF2B5EF4-FFF2-40B4-BE49-F238E27FC236}">
                  <a16:creationId xmlns:a16="http://schemas.microsoft.com/office/drawing/2014/main" id="{9BD4F10A-1E35-776C-F47C-7ACF29B581A8}"/>
                </a:ext>
              </a:extLst>
            </p:cNvPr>
            <p:cNvSpPr/>
            <p:nvPr/>
          </p:nvSpPr>
          <p:spPr>
            <a:xfrm>
              <a:off x="4791931" y="2064734"/>
              <a:ext cx="73723" cy="46863"/>
            </a:xfrm>
            <a:custGeom>
              <a:avLst/>
              <a:gdLst>
                <a:gd name="connsiteX0" fmla="*/ 73613 w 73723"/>
                <a:gd name="connsiteY0" fmla="*/ 46659 h 46863"/>
                <a:gd name="connsiteX1" fmla="*/ 73613 w 73723"/>
                <a:gd name="connsiteY1" fmla="*/ 26370 h 46863"/>
                <a:gd name="connsiteX2" fmla="*/ 63326 w 73723"/>
                <a:gd name="connsiteY2" fmla="*/ -205 h 46863"/>
                <a:gd name="connsiteX3" fmla="*/ -111 w 73723"/>
                <a:gd name="connsiteY3" fmla="*/ -205 h 46863"/>
                <a:gd name="connsiteX4" fmla="*/ 73613 w 73723"/>
                <a:gd name="connsiteY4" fmla="*/ 46659 h 4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723" h="46863">
                  <a:moveTo>
                    <a:pt x="73613" y="46659"/>
                  </a:moveTo>
                  <a:lnTo>
                    <a:pt x="73613" y="26370"/>
                  </a:lnTo>
                  <a:cubicBezTo>
                    <a:pt x="69193" y="17931"/>
                    <a:pt x="65745" y="9016"/>
                    <a:pt x="63326" y="-205"/>
                  </a:cubicBezTo>
                  <a:lnTo>
                    <a:pt x="-111" y="-205"/>
                  </a:lnTo>
                  <a:cubicBezTo>
                    <a:pt x="18472" y="23294"/>
                    <a:pt x="44457" y="39810"/>
                    <a:pt x="73613" y="466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55" name="Forma libre: forma 224">
              <a:extLst>
                <a:ext uri="{FF2B5EF4-FFF2-40B4-BE49-F238E27FC236}">
                  <a16:creationId xmlns:a16="http://schemas.microsoft.com/office/drawing/2014/main" id="{E0144165-AD62-A352-BBD9-E12C24618801}"/>
                </a:ext>
              </a:extLst>
            </p:cNvPr>
            <p:cNvSpPr/>
            <p:nvPr/>
          </p:nvSpPr>
          <p:spPr>
            <a:xfrm>
              <a:off x="4944998" y="1994058"/>
              <a:ext cx="82200" cy="20192"/>
            </a:xfrm>
            <a:custGeom>
              <a:avLst/>
              <a:gdLst>
                <a:gd name="connsiteX0" fmla="*/ -111 w 82200"/>
                <a:gd name="connsiteY0" fmla="*/ 19988 h 20192"/>
                <a:gd name="connsiteX1" fmla="*/ 79042 w 82200"/>
                <a:gd name="connsiteY1" fmla="*/ 19988 h 20192"/>
                <a:gd name="connsiteX2" fmla="*/ 82090 w 82200"/>
                <a:gd name="connsiteY2" fmla="*/ -205 h 20192"/>
                <a:gd name="connsiteX3" fmla="*/ 747 w 82200"/>
                <a:gd name="connsiteY3" fmla="*/ -205 h 20192"/>
                <a:gd name="connsiteX4" fmla="*/ -111 w 82200"/>
                <a:gd name="connsiteY4" fmla="*/ 19988 h 2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200" h="20192">
                  <a:moveTo>
                    <a:pt x="-111" y="19988"/>
                  </a:moveTo>
                  <a:lnTo>
                    <a:pt x="79042" y="19988"/>
                  </a:lnTo>
                  <a:cubicBezTo>
                    <a:pt x="80547" y="13340"/>
                    <a:pt x="81566" y="6587"/>
                    <a:pt x="82090" y="-205"/>
                  </a:cubicBezTo>
                  <a:lnTo>
                    <a:pt x="747" y="-205"/>
                  </a:lnTo>
                  <a:cubicBezTo>
                    <a:pt x="556" y="6558"/>
                    <a:pt x="365" y="13321"/>
                    <a:pt x="-111" y="19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56" name="Forma libre: forma 225">
              <a:extLst>
                <a:ext uri="{FF2B5EF4-FFF2-40B4-BE49-F238E27FC236}">
                  <a16:creationId xmlns:a16="http://schemas.microsoft.com/office/drawing/2014/main" id="{BEB2955E-36D7-6C1D-63EA-DB44ECEFEEBF}"/>
                </a:ext>
              </a:extLst>
            </p:cNvPr>
            <p:cNvSpPr/>
            <p:nvPr/>
          </p:nvSpPr>
          <p:spPr>
            <a:xfrm>
              <a:off x="4764023" y="1923287"/>
              <a:ext cx="86391" cy="50482"/>
            </a:xfrm>
            <a:custGeom>
              <a:avLst/>
              <a:gdLst>
                <a:gd name="connsiteX0" fmla="*/ -111 w 86391"/>
                <a:gd name="connsiteY0" fmla="*/ 50278 h 50482"/>
                <a:gd name="connsiteX1" fmla="*/ 81137 w 86391"/>
                <a:gd name="connsiteY1" fmla="*/ 50278 h 50482"/>
                <a:gd name="connsiteX2" fmla="*/ 86281 w 86391"/>
                <a:gd name="connsiteY2" fmla="*/ -205 h 50482"/>
                <a:gd name="connsiteX3" fmla="*/ 14462 w 86391"/>
                <a:gd name="connsiteY3" fmla="*/ -205 h 50482"/>
                <a:gd name="connsiteX4" fmla="*/ -111 w 86391"/>
                <a:gd name="connsiteY4" fmla="*/ 50278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91" h="50482">
                  <a:moveTo>
                    <a:pt x="-111" y="50278"/>
                  </a:moveTo>
                  <a:lnTo>
                    <a:pt x="81137" y="50278"/>
                  </a:lnTo>
                  <a:cubicBezTo>
                    <a:pt x="81537" y="33342"/>
                    <a:pt x="83261" y="16464"/>
                    <a:pt x="86281" y="-205"/>
                  </a:cubicBezTo>
                  <a:lnTo>
                    <a:pt x="14462" y="-205"/>
                  </a:lnTo>
                  <a:cubicBezTo>
                    <a:pt x="6214" y="15455"/>
                    <a:pt x="1251" y="32628"/>
                    <a:pt x="-111" y="50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57" name="Forma libre: forma 226">
              <a:extLst>
                <a:ext uri="{FF2B5EF4-FFF2-40B4-BE49-F238E27FC236}">
                  <a16:creationId xmlns:a16="http://schemas.microsoft.com/office/drawing/2014/main" id="{B11FEEA3-9EBC-380B-39E5-34F7ED69C48E}"/>
                </a:ext>
              </a:extLst>
            </p:cNvPr>
            <p:cNvSpPr/>
            <p:nvPr/>
          </p:nvSpPr>
          <p:spPr>
            <a:xfrm>
              <a:off x="4764309" y="1994535"/>
              <a:ext cx="86106" cy="50482"/>
            </a:xfrm>
            <a:custGeom>
              <a:avLst/>
              <a:gdLst>
                <a:gd name="connsiteX0" fmla="*/ -111 w 86106"/>
                <a:gd name="connsiteY0" fmla="*/ -205 h 50482"/>
                <a:gd name="connsiteX1" fmla="*/ 14367 w 86106"/>
                <a:gd name="connsiteY1" fmla="*/ 50278 h 50482"/>
                <a:gd name="connsiteX2" fmla="*/ 85995 w 86106"/>
                <a:gd name="connsiteY2" fmla="*/ 50278 h 50482"/>
                <a:gd name="connsiteX3" fmla="*/ 80852 w 86106"/>
                <a:gd name="connsiteY3" fmla="*/ -205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106" h="50482">
                  <a:moveTo>
                    <a:pt x="-111" y="-205"/>
                  </a:moveTo>
                  <a:cubicBezTo>
                    <a:pt x="1261" y="17426"/>
                    <a:pt x="6185" y="34600"/>
                    <a:pt x="14367" y="50278"/>
                  </a:cubicBezTo>
                  <a:lnTo>
                    <a:pt x="85995" y="50278"/>
                  </a:lnTo>
                  <a:cubicBezTo>
                    <a:pt x="83023" y="33600"/>
                    <a:pt x="81299" y="16731"/>
                    <a:pt x="80852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</p:grpSp>
      <p:grpSp>
        <p:nvGrpSpPr>
          <p:cNvPr id="158" name="Grupo 324">
            <a:extLst>
              <a:ext uri="{FF2B5EF4-FFF2-40B4-BE49-F238E27FC236}">
                <a16:creationId xmlns:a16="http://schemas.microsoft.com/office/drawing/2014/main" id="{B88DCF0A-2EDC-F928-8A72-5BD10AAD7441}"/>
              </a:ext>
            </a:extLst>
          </p:cNvPr>
          <p:cNvGrpSpPr/>
          <p:nvPr/>
        </p:nvGrpSpPr>
        <p:grpSpPr>
          <a:xfrm>
            <a:off x="7505842" y="2308824"/>
            <a:ext cx="409793" cy="376973"/>
            <a:chOff x="4764023" y="1852612"/>
            <a:chExt cx="344709" cy="322897"/>
          </a:xfrm>
          <a:solidFill>
            <a:schemeClr val="accent1"/>
          </a:solidFill>
        </p:grpSpPr>
        <p:sp>
          <p:nvSpPr>
            <p:cNvPr id="159" name="Forma libre: forma 211">
              <a:extLst>
                <a:ext uri="{FF2B5EF4-FFF2-40B4-BE49-F238E27FC236}">
                  <a16:creationId xmlns:a16="http://schemas.microsoft.com/office/drawing/2014/main" id="{234C5F08-1E19-5C96-97F5-0B1278B8A15D}"/>
                </a:ext>
              </a:extLst>
            </p:cNvPr>
            <p:cNvSpPr/>
            <p:nvPr/>
          </p:nvSpPr>
          <p:spPr>
            <a:xfrm>
              <a:off x="4987193" y="2095213"/>
              <a:ext cx="20384" cy="20384"/>
            </a:xfrm>
            <a:custGeom>
              <a:avLst/>
              <a:gdLst>
                <a:gd name="connsiteX0" fmla="*/ 10177 w 20384"/>
                <a:gd name="connsiteY0" fmla="*/ -204 h 20384"/>
                <a:gd name="connsiteX1" fmla="*/ -111 w 20384"/>
                <a:gd name="connsiteY1" fmla="*/ 9892 h 20384"/>
                <a:gd name="connsiteX2" fmla="*/ 9986 w 20384"/>
                <a:gd name="connsiteY2" fmla="*/ 20179 h 20384"/>
                <a:gd name="connsiteX3" fmla="*/ 20273 w 20384"/>
                <a:gd name="connsiteY3" fmla="*/ 10083 h 20384"/>
                <a:gd name="connsiteX4" fmla="*/ 20273 w 20384"/>
                <a:gd name="connsiteY4" fmla="*/ 9892 h 20384"/>
                <a:gd name="connsiteX5" fmla="*/ 10177 w 20384"/>
                <a:gd name="connsiteY5" fmla="*/ -204 h 2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84" h="20384">
                  <a:moveTo>
                    <a:pt x="10177" y="-204"/>
                  </a:moveTo>
                  <a:cubicBezTo>
                    <a:pt x="4547" y="-252"/>
                    <a:pt x="-53" y="4263"/>
                    <a:pt x="-111" y="9892"/>
                  </a:cubicBezTo>
                  <a:cubicBezTo>
                    <a:pt x="-158" y="15522"/>
                    <a:pt x="4357" y="20122"/>
                    <a:pt x="9986" y="20179"/>
                  </a:cubicBezTo>
                  <a:cubicBezTo>
                    <a:pt x="15615" y="20227"/>
                    <a:pt x="20225" y="15712"/>
                    <a:pt x="20273" y="10083"/>
                  </a:cubicBezTo>
                  <a:cubicBezTo>
                    <a:pt x="20273" y="10016"/>
                    <a:pt x="20273" y="9959"/>
                    <a:pt x="20273" y="9892"/>
                  </a:cubicBezTo>
                  <a:cubicBezTo>
                    <a:pt x="20225" y="4339"/>
                    <a:pt x="15730" y="-157"/>
                    <a:pt x="10177" y="-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60" name="Forma libre: forma 212">
              <a:extLst>
                <a:ext uri="{FF2B5EF4-FFF2-40B4-BE49-F238E27FC236}">
                  <a16:creationId xmlns:a16="http://schemas.microsoft.com/office/drawing/2014/main" id="{63AEA1C3-F6DD-8410-397E-3FAB8B5EC413}"/>
                </a:ext>
              </a:extLst>
            </p:cNvPr>
            <p:cNvSpPr/>
            <p:nvPr/>
          </p:nvSpPr>
          <p:spPr>
            <a:xfrm>
              <a:off x="5068251" y="2034444"/>
              <a:ext cx="40481" cy="40385"/>
            </a:xfrm>
            <a:custGeom>
              <a:avLst/>
              <a:gdLst>
                <a:gd name="connsiteX0" fmla="*/ 20177 w 40481"/>
                <a:gd name="connsiteY0" fmla="*/ 40181 h 40385"/>
                <a:gd name="connsiteX1" fmla="*/ 40370 w 40481"/>
                <a:gd name="connsiteY1" fmla="*/ 40181 h 40385"/>
                <a:gd name="connsiteX2" fmla="*/ 40370 w 40481"/>
                <a:gd name="connsiteY2" fmla="*/ -205 h 40385"/>
                <a:gd name="connsiteX3" fmla="*/ -111 w 40481"/>
                <a:gd name="connsiteY3" fmla="*/ -205 h 40385"/>
                <a:gd name="connsiteX4" fmla="*/ -111 w 40481"/>
                <a:gd name="connsiteY4" fmla="*/ 19988 h 40385"/>
                <a:gd name="connsiteX5" fmla="*/ 20177 w 40481"/>
                <a:gd name="connsiteY5" fmla="*/ 40181 h 4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1" h="40385">
                  <a:moveTo>
                    <a:pt x="20177" y="40181"/>
                  </a:moveTo>
                  <a:lnTo>
                    <a:pt x="40370" y="40181"/>
                  </a:lnTo>
                  <a:lnTo>
                    <a:pt x="40370" y="-205"/>
                  </a:lnTo>
                  <a:lnTo>
                    <a:pt x="-111" y="-205"/>
                  </a:lnTo>
                  <a:lnTo>
                    <a:pt x="-111" y="19988"/>
                  </a:lnTo>
                  <a:cubicBezTo>
                    <a:pt x="-63" y="31152"/>
                    <a:pt x="9014" y="40181"/>
                    <a:pt x="20177" y="401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61" name="Forma libre: forma 213">
              <a:extLst>
                <a:ext uri="{FF2B5EF4-FFF2-40B4-BE49-F238E27FC236}">
                  <a16:creationId xmlns:a16="http://schemas.microsoft.com/office/drawing/2014/main" id="{9E9E571C-3F9E-E69F-E824-95144EE49A39}"/>
                </a:ext>
              </a:extLst>
            </p:cNvPr>
            <p:cNvSpPr/>
            <p:nvPr/>
          </p:nvSpPr>
          <p:spPr>
            <a:xfrm>
              <a:off x="4885848" y="2034444"/>
              <a:ext cx="222884" cy="141065"/>
            </a:xfrm>
            <a:custGeom>
              <a:avLst/>
              <a:gdLst>
                <a:gd name="connsiteX0" fmla="*/ 162100 w 222884"/>
                <a:gd name="connsiteY0" fmla="*/ 40181 h 141065"/>
                <a:gd name="connsiteX1" fmla="*/ 162100 w 222884"/>
                <a:gd name="connsiteY1" fmla="*/ -205 h 141065"/>
                <a:gd name="connsiteX2" fmla="*/ 60468 w 222884"/>
                <a:gd name="connsiteY2" fmla="*/ -205 h 141065"/>
                <a:gd name="connsiteX3" fmla="*/ 60468 w 222884"/>
                <a:gd name="connsiteY3" fmla="*/ 19893 h 141065"/>
                <a:gd name="connsiteX4" fmla="*/ 19987 w 222884"/>
                <a:gd name="connsiteY4" fmla="*/ 60374 h 141065"/>
                <a:gd name="connsiteX5" fmla="*/ -111 w 222884"/>
                <a:gd name="connsiteY5" fmla="*/ 60374 h 141065"/>
                <a:gd name="connsiteX6" fmla="*/ -111 w 222884"/>
                <a:gd name="connsiteY6" fmla="*/ 80568 h 141065"/>
                <a:gd name="connsiteX7" fmla="*/ 19987 w 222884"/>
                <a:gd name="connsiteY7" fmla="*/ 80568 h 141065"/>
                <a:gd name="connsiteX8" fmla="*/ 60468 w 222884"/>
                <a:gd name="connsiteY8" fmla="*/ 121049 h 141065"/>
                <a:gd name="connsiteX9" fmla="*/ 60468 w 222884"/>
                <a:gd name="connsiteY9" fmla="*/ 140861 h 141065"/>
                <a:gd name="connsiteX10" fmla="*/ 162100 w 222884"/>
                <a:gd name="connsiteY10" fmla="*/ 140861 h 141065"/>
                <a:gd name="connsiteX11" fmla="*/ 162100 w 222884"/>
                <a:gd name="connsiteY11" fmla="*/ 100475 h 141065"/>
                <a:gd name="connsiteX12" fmla="*/ 182293 w 222884"/>
                <a:gd name="connsiteY12" fmla="*/ 80282 h 141065"/>
                <a:gd name="connsiteX13" fmla="*/ 222774 w 222884"/>
                <a:gd name="connsiteY13" fmla="*/ 80282 h 141065"/>
                <a:gd name="connsiteX14" fmla="*/ 222774 w 222884"/>
                <a:gd name="connsiteY14" fmla="*/ 60089 h 141065"/>
                <a:gd name="connsiteX15" fmla="*/ 182293 w 222884"/>
                <a:gd name="connsiteY15" fmla="*/ 60089 h 141065"/>
                <a:gd name="connsiteX16" fmla="*/ 162100 w 222884"/>
                <a:gd name="connsiteY16" fmla="*/ 40181 h 141065"/>
                <a:gd name="connsiteX17" fmla="*/ 111522 w 222884"/>
                <a:gd name="connsiteY17" fmla="*/ 101046 h 141065"/>
                <a:gd name="connsiteX18" fmla="*/ 81137 w 222884"/>
                <a:gd name="connsiteY18" fmla="*/ 70661 h 141065"/>
                <a:gd name="connsiteX19" fmla="*/ 111522 w 222884"/>
                <a:gd name="connsiteY19" fmla="*/ 40277 h 141065"/>
                <a:gd name="connsiteX20" fmla="*/ 141907 w 222884"/>
                <a:gd name="connsiteY20" fmla="*/ 70661 h 141065"/>
                <a:gd name="connsiteX21" fmla="*/ 111522 w 222884"/>
                <a:gd name="connsiteY21" fmla="*/ 101046 h 14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2884" h="141065">
                  <a:moveTo>
                    <a:pt x="162100" y="40181"/>
                  </a:moveTo>
                  <a:lnTo>
                    <a:pt x="162100" y="-205"/>
                  </a:lnTo>
                  <a:lnTo>
                    <a:pt x="60468" y="-205"/>
                  </a:lnTo>
                  <a:lnTo>
                    <a:pt x="60468" y="19893"/>
                  </a:lnTo>
                  <a:cubicBezTo>
                    <a:pt x="60468" y="42248"/>
                    <a:pt x="42342" y="60374"/>
                    <a:pt x="19987" y="60374"/>
                  </a:cubicBezTo>
                  <a:lnTo>
                    <a:pt x="-111" y="60374"/>
                  </a:lnTo>
                  <a:lnTo>
                    <a:pt x="-111" y="80568"/>
                  </a:lnTo>
                  <a:lnTo>
                    <a:pt x="19987" y="80568"/>
                  </a:lnTo>
                  <a:cubicBezTo>
                    <a:pt x="42342" y="80568"/>
                    <a:pt x="60468" y="98693"/>
                    <a:pt x="60468" y="121049"/>
                  </a:cubicBezTo>
                  <a:lnTo>
                    <a:pt x="60468" y="140861"/>
                  </a:lnTo>
                  <a:lnTo>
                    <a:pt x="162100" y="140861"/>
                  </a:lnTo>
                  <a:lnTo>
                    <a:pt x="162100" y="100475"/>
                  </a:lnTo>
                  <a:cubicBezTo>
                    <a:pt x="162100" y="89321"/>
                    <a:pt x="171139" y="80282"/>
                    <a:pt x="182293" y="80282"/>
                  </a:cubicBezTo>
                  <a:lnTo>
                    <a:pt x="222774" y="80282"/>
                  </a:lnTo>
                  <a:lnTo>
                    <a:pt x="222774" y="60089"/>
                  </a:lnTo>
                  <a:lnTo>
                    <a:pt x="182293" y="60089"/>
                  </a:lnTo>
                  <a:cubicBezTo>
                    <a:pt x="171253" y="60089"/>
                    <a:pt x="162252" y="51221"/>
                    <a:pt x="162100" y="40181"/>
                  </a:cubicBezTo>
                  <a:close/>
                  <a:moveTo>
                    <a:pt x="111522" y="101046"/>
                  </a:moveTo>
                  <a:cubicBezTo>
                    <a:pt x="94739" y="101046"/>
                    <a:pt x="81137" y="87444"/>
                    <a:pt x="81137" y="70661"/>
                  </a:cubicBezTo>
                  <a:cubicBezTo>
                    <a:pt x="81137" y="53878"/>
                    <a:pt x="94739" y="40277"/>
                    <a:pt x="111522" y="40277"/>
                  </a:cubicBezTo>
                  <a:cubicBezTo>
                    <a:pt x="128305" y="40277"/>
                    <a:pt x="141907" y="53878"/>
                    <a:pt x="141907" y="70661"/>
                  </a:cubicBezTo>
                  <a:cubicBezTo>
                    <a:pt x="141907" y="87444"/>
                    <a:pt x="128305" y="101046"/>
                    <a:pt x="111522" y="101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62" name="Forma libre: forma 214">
              <a:extLst>
                <a:ext uri="{FF2B5EF4-FFF2-40B4-BE49-F238E27FC236}">
                  <a16:creationId xmlns:a16="http://schemas.microsoft.com/office/drawing/2014/main" id="{8926E2A7-17B7-F749-216A-68DAA046A496}"/>
                </a:ext>
              </a:extLst>
            </p:cNvPr>
            <p:cNvSpPr/>
            <p:nvPr/>
          </p:nvSpPr>
          <p:spPr>
            <a:xfrm>
              <a:off x="5068251" y="2135124"/>
              <a:ext cx="40481" cy="40385"/>
            </a:xfrm>
            <a:custGeom>
              <a:avLst/>
              <a:gdLst>
                <a:gd name="connsiteX0" fmla="*/ -111 w 40481"/>
                <a:gd name="connsiteY0" fmla="*/ 20274 h 40385"/>
                <a:gd name="connsiteX1" fmla="*/ -111 w 40481"/>
                <a:gd name="connsiteY1" fmla="*/ 40181 h 40385"/>
                <a:gd name="connsiteX2" fmla="*/ 40370 w 40481"/>
                <a:gd name="connsiteY2" fmla="*/ 40181 h 40385"/>
                <a:gd name="connsiteX3" fmla="*/ 40370 w 40481"/>
                <a:gd name="connsiteY3" fmla="*/ -205 h 40385"/>
                <a:gd name="connsiteX4" fmla="*/ 20177 w 40481"/>
                <a:gd name="connsiteY4" fmla="*/ -205 h 40385"/>
                <a:gd name="connsiteX5" fmla="*/ -111 w 40481"/>
                <a:gd name="connsiteY5" fmla="*/ 20084 h 40385"/>
                <a:gd name="connsiteX6" fmla="*/ -111 w 40481"/>
                <a:gd name="connsiteY6" fmla="*/ 20274 h 4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81" h="40385">
                  <a:moveTo>
                    <a:pt x="-111" y="20274"/>
                  </a:moveTo>
                  <a:lnTo>
                    <a:pt x="-111" y="40181"/>
                  </a:lnTo>
                  <a:lnTo>
                    <a:pt x="40370" y="40181"/>
                  </a:lnTo>
                  <a:lnTo>
                    <a:pt x="40370" y="-205"/>
                  </a:lnTo>
                  <a:lnTo>
                    <a:pt x="20177" y="-205"/>
                  </a:lnTo>
                  <a:cubicBezTo>
                    <a:pt x="8976" y="-205"/>
                    <a:pt x="-111" y="8882"/>
                    <a:pt x="-111" y="20084"/>
                  </a:cubicBezTo>
                  <a:cubicBezTo>
                    <a:pt x="-111" y="20150"/>
                    <a:pt x="-111" y="20208"/>
                    <a:pt x="-111" y="202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63" name="Forma libre: forma 215">
              <a:extLst>
                <a:ext uri="{FF2B5EF4-FFF2-40B4-BE49-F238E27FC236}">
                  <a16:creationId xmlns:a16="http://schemas.microsoft.com/office/drawing/2014/main" id="{725B1734-6940-BC63-2F60-A64C1E339E4E}"/>
                </a:ext>
              </a:extLst>
            </p:cNvPr>
            <p:cNvSpPr/>
            <p:nvPr/>
          </p:nvSpPr>
          <p:spPr>
            <a:xfrm>
              <a:off x="4885848" y="2034444"/>
              <a:ext cx="40386" cy="40385"/>
            </a:xfrm>
            <a:custGeom>
              <a:avLst/>
              <a:gdLst>
                <a:gd name="connsiteX0" fmla="*/ 40275 w 40386"/>
                <a:gd name="connsiteY0" fmla="*/ 19988 h 40385"/>
                <a:gd name="connsiteX1" fmla="*/ 40275 w 40386"/>
                <a:gd name="connsiteY1" fmla="*/ -205 h 40385"/>
                <a:gd name="connsiteX2" fmla="*/ -111 w 40386"/>
                <a:gd name="connsiteY2" fmla="*/ -205 h 40385"/>
                <a:gd name="connsiteX3" fmla="*/ -111 w 40386"/>
                <a:gd name="connsiteY3" fmla="*/ 40181 h 40385"/>
                <a:gd name="connsiteX4" fmla="*/ 20082 w 40386"/>
                <a:gd name="connsiteY4" fmla="*/ 40181 h 40385"/>
                <a:gd name="connsiteX5" fmla="*/ 40275 w 40386"/>
                <a:gd name="connsiteY5" fmla="*/ 19988 h 4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6" h="40385">
                  <a:moveTo>
                    <a:pt x="40275" y="19988"/>
                  </a:moveTo>
                  <a:lnTo>
                    <a:pt x="40275" y="-205"/>
                  </a:lnTo>
                  <a:lnTo>
                    <a:pt x="-111" y="-205"/>
                  </a:lnTo>
                  <a:lnTo>
                    <a:pt x="-111" y="40181"/>
                  </a:lnTo>
                  <a:lnTo>
                    <a:pt x="20082" y="40181"/>
                  </a:lnTo>
                  <a:cubicBezTo>
                    <a:pt x="31236" y="40181"/>
                    <a:pt x="40275" y="31142"/>
                    <a:pt x="40275" y="19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64" name="Forma libre: forma 216">
              <a:extLst>
                <a:ext uri="{FF2B5EF4-FFF2-40B4-BE49-F238E27FC236}">
                  <a16:creationId xmlns:a16="http://schemas.microsoft.com/office/drawing/2014/main" id="{E17B5FA4-03CA-E58C-A5B2-83150255CE97}"/>
                </a:ext>
              </a:extLst>
            </p:cNvPr>
            <p:cNvSpPr/>
            <p:nvPr/>
          </p:nvSpPr>
          <p:spPr>
            <a:xfrm>
              <a:off x="4885848" y="2135409"/>
              <a:ext cx="40386" cy="40100"/>
            </a:xfrm>
            <a:custGeom>
              <a:avLst/>
              <a:gdLst>
                <a:gd name="connsiteX0" fmla="*/ 20082 w 40386"/>
                <a:gd name="connsiteY0" fmla="*/ -205 h 40100"/>
                <a:gd name="connsiteX1" fmla="*/ -111 w 40386"/>
                <a:gd name="connsiteY1" fmla="*/ -205 h 40100"/>
                <a:gd name="connsiteX2" fmla="*/ -111 w 40386"/>
                <a:gd name="connsiteY2" fmla="*/ 39896 h 40100"/>
                <a:gd name="connsiteX3" fmla="*/ 40275 w 40386"/>
                <a:gd name="connsiteY3" fmla="*/ 39896 h 40100"/>
                <a:gd name="connsiteX4" fmla="*/ 40275 w 40386"/>
                <a:gd name="connsiteY4" fmla="*/ 19703 h 40100"/>
                <a:gd name="connsiteX5" fmla="*/ 20082 w 40386"/>
                <a:gd name="connsiteY5" fmla="*/ -205 h 4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6" h="40100">
                  <a:moveTo>
                    <a:pt x="20082" y="-205"/>
                  </a:moveTo>
                  <a:lnTo>
                    <a:pt x="-111" y="-205"/>
                  </a:lnTo>
                  <a:lnTo>
                    <a:pt x="-111" y="39896"/>
                  </a:lnTo>
                  <a:lnTo>
                    <a:pt x="40275" y="39896"/>
                  </a:lnTo>
                  <a:lnTo>
                    <a:pt x="40275" y="19703"/>
                  </a:lnTo>
                  <a:cubicBezTo>
                    <a:pt x="40122" y="8663"/>
                    <a:pt x="31122" y="-205"/>
                    <a:pt x="20082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65" name="Forma libre: forma 217">
              <a:extLst>
                <a:ext uri="{FF2B5EF4-FFF2-40B4-BE49-F238E27FC236}">
                  <a16:creationId xmlns:a16="http://schemas.microsoft.com/office/drawing/2014/main" id="{9AD858D6-8F48-A7B3-878D-74DFA5690E5E}"/>
                </a:ext>
              </a:extLst>
            </p:cNvPr>
            <p:cNvSpPr/>
            <p:nvPr/>
          </p:nvSpPr>
          <p:spPr>
            <a:xfrm>
              <a:off x="4865750" y="1923287"/>
              <a:ext cx="59912" cy="50482"/>
            </a:xfrm>
            <a:custGeom>
              <a:avLst/>
              <a:gdLst>
                <a:gd name="connsiteX0" fmla="*/ -111 w 59912"/>
                <a:gd name="connsiteY0" fmla="*/ 50278 h 50482"/>
                <a:gd name="connsiteX1" fmla="*/ 59802 w 59912"/>
                <a:gd name="connsiteY1" fmla="*/ 50278 h 50482"/>
                <a:gd name="connsiteX2" fmla="*/ 54468 w 59912"/>
                <a:gd name="connsiteY2" fmla="*/ -205 h 50482"/>
                <a:gd name="connsiteX3" fmla="*/ 5318 w 59912"/>
                <a:gd name="connsiteY3" fmla="*/ -205 h 50482"/>
                <a:gd name="connsiteX4" fmla="*/ -111 w 59912"/>
                <a:gd name="connsiteY4" fmla="*/ 50278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12" h="50482">
                  <a:moveTo>
                    <a:pt x="-111" y="50278"/>
                  </a:moveTo>
                  <a:lnTo>
                    <a:pt x="59802" y="50278"/>
                  </a:lnTo>
                  <a:cubicBezTo>
                    <a:pt x="59449" y="33333"/>
                    <a:pt x="57668" y="16445"/>
                    <a:pt x="54468" y="-205"/>
                  </a:cubicBezTo>
                  <a:lnTo>
                    <a:pt x="5318" y="-205"/>
                  </a:lnTo>
                  <a:cubicBezTo>
                    <a:pt x="2089" y="16436"/>
                    <a:pt x="270" y="33324"/>
                    <a:pt x="-111" y="50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66" name="Forma libre: forma 218">
              <a:extLst>
                <a:ext uri="{FF2B5EF4-FFF2-40B4-BE49-F238E27FC236}">
                  <a16:creationId xmlns:a16="http://schemas.microsoft.com/office/drawing/2014/main" id="{EC01AE03-C2F2-3096-D6C5-3C4092B0CA5C}"/>
                </a:ext>
              </a:extLst>
            </p:cNvPr>
            <p:cNvSpPr/>
            <p:nvPr/>
          </p:nvSpPr>
          <p:spPr>
            <a:xfrm>
              <a:off x="4876227" y="1872805"/>
              <a:ext cx="38957" cy="30289"/>
            </a:xfrm>
            <a:custGeom>
              <a:avLst/>
              <a:gdLst>
                <a:gd name="connsiteX0" fmla="*/ 19415 w 38957"/>
                <a:gd name="connsiteY0" fmla="*/ -205 h 30289"/>
                <a:gd name="connsiteX1" fmla="*/ -111 w 38957"/>
                <a:gd name="connsiteY1" fmla="*/ 30085 h 30289"/>
                <a:gd name="connsiteX2" fmla="*/ 38846 w 38957"/>
                <a:gd name="connsiteY2" fmla="*/ 30085 h 30289"/>
                <a:gd name="connsiteX3" fmla="*/ 19415 w 38957"/>
                <a:gd name="connsiteY3" fmla="*/ -205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957" h="30289">
                  <a:moveTo>
                    <a:pt x="19415" y="-205"/>
                  </a:moveTo>
                  <a:cubicBezTo>
                    <a:pt x="14081" y="-205"/>
                    <a:pt x="6271" y="10273"/>
                    <a:pt x="-111" y="30085"/>
                  </a:cubicBezTo>
                  <a:lnTo>
                    <a:pt x="38846" y="30085"/>
                  </a:lnTo>
                  <a:cubicBezTo>
                    <a:pt x="32465" y="10273"/>
                    <a:pt x="24654" y="-205"/>
                    <a:pt x="19415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67" name="Forma libre: forma 219">
              <a:extLst>
                <a:ext uri="{FF2B5EF4-FFF2-40B4-BE49-F238E27FC236}">
                  <a16:creationId xmlns:a16="http://schemas.microsoft.com/office/drawing/2014/main" id="{FC9CB52A-AD7E-7767-ABF8-0ABA70335B93}"/>
                </a:ext>
              </a:extLst>
            </p:cNvPr>
            <p:cNvSpPr/>
            <p:nvPr/>
          </p:nvSpPr>
          <p:spPr>
            <a:xfrm>
              <a:off x="4895754" y="1852612"/>
              <a:ext cx="104108" cy="50482"/>
            </a:xfrm>
            <a:custGeom>
              <a:avLst/>
              <a:gdLst>
                <a:gd name="connsiteX0" fmla="*/ 103997 w 104108"/>
                <a:gd name="connsiteY0" fmla="*/ 50278 h 50482"/>
                <a:gd name="connsiteX1" fmla="*/ -111 w 104108"/>
                <a:gd name="connsiteY1" fmla="*/ -205 h 50482"/>
                <a:gd name="connsiteX2" fmla="*/ 40466 w 104108"/>
                <a:gd name="connsiteY2" fmla="*/ 50278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108" h="50482">
                  <a:moveTo>
                    <a:pt x="103997" y="50278"/>
                  </a:moveTo>
                  <a:cubicBezTo>
                    <a:pt x="78851" y="18398"/>
                    <a:pt x="40494" y="-205"/>
                    <a:pt x="-111" y="-205"/>
                  </a:cubicBezTo>
                  <a:cubicBezTo>
                    <a:pt x="18463" y="-205"/>
                    <a:pt x="32084" y="20560"/>
                    <a:pt x="40466" y="50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68" name="Forma libre: forma 220">
              <a:extLst>
                <a:ext uri="{FF2B5EF4-FFF2-40B4-BE49-F238E27FC236}">
                  <a16:creationId xmlns:a16="http://schemas.microsoft.com/office/drawing/2014/main" id="{5CDCFEC0-6253-5FF2-8C13-33462A0CE26A}"/>
                </a:ext>
              </a:extLst>
            </p:cNvPr>
            <p:cNvSpPr/>
            <p:nvPr/>
          </p:nvSpPr>
          <p:spPr>
            <a:xfrm>
              <a:off x="4791645" y="1852612"/>
              <a:ext cx="104108" cy="50482"/>
            </a:xfrm>
            <a:custGeom>
              <a:avLst/>
              <a:gdLst>
                <a:gd name="connsiteX0" fmla="*/ -111 w 104108"/>
                <a:gd name="connsiteY0" fmla="*/ 50278 h 50482"/>
                <a:gd name="connsiteX1" fmla="*/ 63326 w 104108"/>
                <a:gd name="connsiteY1" fmla="*/ 50278 h 50482"/>
                <a:gd name="connsiteX2" fmla="*/ 103998 w 104108"/>
                <a:gd name="connsiteY2" fmla="*/ -205 h 50482"/>
                <a:gd name="connsiteX3" fmla="*/ -111 w 104108"/>
                <a:gd name="connsiteY3" fmla="*/ 50278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108" h="50482">
                  <a:moveTo>
                    <a:pt x="-111" y="50278"/>
                  </a:moveTo>
                  <a:lnTo>
                    <a:pt x="63326" y="50278"/>
                  </a:lnTo>
                  <a:cubicBezTo>
                    <a:pt x="71708" y="20560"/>
                    <a:pt x="85328" y="-205"/>
                    <a:pt x="103998" y="-205"/>
                  </a:cubicBezTo>
                  <a:cubicBezTo>
                    <a:pt x="63383" y="-252"/>
                    <a:pt x="25007" y="18360"/>
                    <a:pt x="-111" y="50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69" name="Forma libre: forma 221">
              <a:extLst>
                <a:ext uri="{FF2B5EF4-FFF2-40B4-BE49-F238E27FC236}">
                  <a16:creationId xmlns:a16="http://schemas.microsoft.com/office/drawing/2014/main" id="{D43B1718-49E3-6AA1-3639-A0DDF9EA7F34}"/>
                </a:ext>
              </a:extLst>
            </p:cNvPr>
            <p:cNvSpPr/>
            <p:nvPr/>
          </p:nvSpPr>
          <p:spPr>
            <a:xfrm>
              <a:off x="4865750" y="1994535"/>
              <a:ext cx="59817" cy="20192"/>
            </a:xfrm>
            <a:custGeom>
              <a:avLst/>
              <a:gdLst>
                <a:gd name="connsiteX0" fmla="*/ 59706 w 59817"/>
                <a:gd name="connsiteY0" fmla="*/ -205 h 20192"/>
                <a:gd name="connsiteX1" fmla="*/ -111 w 59817"/>
                <a:gd name="connsiteY1" fmla="*/ -205 h 20192"/>
                <a:gd name="connsiteX2" fmla="*/ 937 w 59817"/>
                <a:gd name="connsiteY2" fmla="*/ 19988 h 20192"/>
                <a:gd name="connsiteX3" fmla="*/ 58849 w 59817"/>
                <a:gd name="connsiteY3" fmla="*/ 19988 h 20192"/>
                <a:gd name="connsiteX4" fmla="*/ 59706 w 59817"/>
                <a:gd name="connsiteY4" fmla="*/ -205 h 2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17" h="20192">
                  <a:moveTo>
                    <a:pt x="59706" y="-205"/>
                  </a:moveTo>
                  <a:lnTo>
                    <a:pt x="-111" y="-205"/>
                  </a:lnTo>
                  <a:cubicBezTo>
                    <a:pt x="-111" y="6844"/>
                    <a:pt x="461" y="13607"/>
                    <a:pt x="937" y="19988"/>
                  </a:cubicBezTo>
                  <a:lnTo>
                    <a:pt x="58849" y="19988"/>
                  </a:lnTo>
                  <a:cubicBezTo>
                    <a:pt x="59420" y="12940"/>
                    <a:pt x="59516" y="6082"/>
                    <a:pt x="59706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70" name="Forma libre: forma 222">
              <a:extLst>
                <a:ext uri="{FF2B5EF4-FFF2-40B4-BE49-F238E27FC236}">
                  <a16:creationId xmlns:a16="http://schemas.microsoft.com/office/drawing/2014/main" id="{5C60F8C5-3D95-DC36-0BFF-EC082D74FABA}"/>
                </a:ext>
              </a:extLst>
            </p:cNvPr>
            <p:cNvSpPr/>
            <p:nvPr/>
          </p:nvSpPr>
          <p:spPr>
            <a:xfrm>
              <a:off x="4940998" y="1923287"/>
              <a:ext cx="86296" cy="50482"/>
            </a:xfrm>
            <a:custGeom>
              <a:avLst/>
              <a:gdLst>
                <a:gd name="connsiteX0" fmla="*/ 71803 w 86296"/>
                <a:gd name="connsiteY0" fmla="*/ -205 h 50482"/>
                <a:gd name="connsiteX1" fmla="*/ -111 w 86296"/>
                <a:gd name="connsiteY1" fmla="*/ -205 h 50482"/>
                <a:gd name="connsiteX2" fmla="*/ 5032 w 86296"/>
                <a:gd name="connsiteY2" fmla="*/ 50278 h 50482"/>
                <a:gd name="connsiteX3" fmla="*/ 86186 w 86296"/>
                <a:gd name="connsiteY3" fmla="*/ 50278 h 50482"/>
                <a:gd name="connsiteX4" fmla="*/ 71803 w 86296"/>
                <a:gd name="connsiteY4" fmla="*/ -205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96" h="50482">
                  <a:moveTo>
                    <a:pt x="71803" y="-205"/>
                  </a:moveTo>
                  <a:lnTo>
                    <a:pt x="-111" y="-205"/>
                  </a:lnTo>
                  <a:cubicBezTo>
                    <a:pt x="2909" y="16464"/>
                    <a:pt x="4632" y="33342"/>
                    <a:pt x="5032" y="50278"/>
                  </a:cubicBezTo>
                  <a:lnTo>
                    <a:pt x="86186" y="50278"/>
                  </a:lnTo>
                  <a:cubicBezTo>
                    <a:pt x="84843" y="32657"/>
                    <a:pt x="79956" y="15483"/>
                    <a:pt x="71803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71" name="Forma libre: forma 223">
              <a:extLst>
                <a:ext uri="{FF2B5EF4-FFF2-40B4-BE49-F238E27FC236}">
                  <a16:creationId xmlns:a16="http://schemas.microsoft.com/office/drawing/2014/main" id="{0C8F66AF-9567-A0A4-810E-1E852903CC50}"/>
                </a:ext>
              </a:extLst>
            </p:cNvPr>
            <p:cNvSpPr/>
            <p:nvPr/>
          </p:nvSpPr>
          <p:spPr>
            <a:xfrm>
              <a:off x="4791931" y="2064734"/>
              <a:ext cx="73723" cy="46863"/>
            </a:xfrm>
            <a:custGeom>
              <a:avLst/>
              <a:gdLst>
                <a:gd name="connsiteX0" fmla="*/ 73613 w 73723"/>
                <a:gd name="connsiteY0" fmla="*/ 46659 h 46863"/>
                <a:gd name="connsiteX1" fmla="*/ 73613 w 73723"/>
                <a:gd name="connsiteY1" fmla="*/ 26370 h 46863"/>
                <a:gd name="connsiteX2" fmla="*/ 63326 w 73723"/>
                <a:gd name="connsiteY2" fmla="*/ -205 h 46863"/>
                <a:gd name="connsiteX3" fmla="*/ -111 w 73723"/>
                <a:gd name="connsiteY3" fmla="*/ -205 h 46863"/>
                <a:gd name="connsiteX4" fmla="*/ 73613 w 73723"/>
                <a:gd name="connsiteY4" fmla="*/ 46659 h 4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723" h="46863">
                  <a:moveTo>
                    <a:pt x="73613" y="46659"/>
                  </a:moveTo>
                  <a:lnTo>
                    <a:pt x="73613" y="26370"/>
                  </a:lnTo>
                  <a:cubicBezTo>
                    <a:pt x="69193" y="17931"/>
                    <a:pt x="65745" y="9016"/>
                    <a:pt x="63326" y="-205"/>
                  </a:cubicBezTo>
                  <a:lnTo>
                    <a:pt x="-111" y="-205"/>
                  </a:lnTo>
                  <a:cubicBezTo>
                    <a:pt x="18472" y="23294"/>
                    <a:pt x="44457" y="39810"/>
                    <a:pt x="73613" y="466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72" name="Forma libre: forma 224">
              <a:extLst>
                <a:ext uri="{FF2B5EF4-FFF2-40B4-BE49-F238E27FC236}">
                  <a16:creationId xmlns:a16="http://schemas.microsoft.com/office/drawing/2014/main" id="{54AD5312-2C04-9A02-CF94-F8C01D498242}"/>
                </a:ext>
              </a:extLst>
            </p:cNvPr>
            <p:cNvSpPr/>
            <p:nvPr/>
          </p:nvSpPr>
          <p:spPr>
            <a:xfrm>
              <a:off x="4944998" y="1994058"/>
              <a:ext cx="82200" cy="20192"/>
            </a:xfrm>
            <a:custGeom>
              <a:avLst/>
              <a:gdLst>
                <a:gd name="connsiteX0" fmla="*/ -111 w 82200"/>
                <a:gd name="connsiteY0" fmla="*/ 19988 h 20192"/>
                <a:gd name="connsiteX1" fmla="*/ 79042 w 82200"/>
                <a:gd name="connsiteY1" fmla="*/ 19988 h 20192"/>
                <a:gd name="connsiteX2" fmla="*/ 82090 w 82200"/>
                <a:gd name="connsiteY2" fmla="*/ -205 h 20192"/>
                <a:gd name="connsiteX3" fmla="*/ 747 w 82200"/>
                <a:gd name="connsiteY3" fmla="*/ -205 h 20192"/>
                <a:gd name="connsiteX4" fmla="*/ -111 w 82200"/>
                <a:gd name="connsiteY4" fmla="*/ 19988 h 2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200" h="20192">
                  <a:moveTo>
                    <a:pt x="-111" y="19988"/>
                  </a:moveTo>
                  <a:lnTo>
                    <a:pt x="79042" y="19988"/>
                  </a:lnTo>
                  <a:cubicBezTo>
                    <a:pt x="80547" y="13340"/>
                    <a:pt x="81566" y="6587"/>
                    <a:pt x="82090" y="-205"/>
                  </a:cubicBezTo>
                  <a:lnTo>
                    <a:pt x="747" y="-205"/>
                  </a:lnTo>
                  <a:cubicBezTo>
                    <a:pt x="556" y="6558"/>
                    <a:pt x="365" y="13321"/>
                    <a:pt x="-111" y="19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73" name="Forma libre: forma 225">
              <a:extLst>
                <a:ext uri="{FF2B5EF4-FFF2-40B4-BE49-F238E27FC236}">
                  <a16:creationId xmlns:a16="http://schemas.microsoft.com/office/drawing/2014/main" id="{2A8B1FC5-AA08-0149-A01E-F00B03F74A37}"/>
                </a:ext>
              </a:extLst>
            </p:cNvPr>
            <p:cNvSpPr/>
            <p:nvPr/>
          </p:nvSpPr>
          <p:spPr>
            <a:xfrm>
              <a:off x="4764023" y="1923287"/>
              <a:ext cx="86391" cy="50482"/>
            </a:xfrm>
            <a:custGeom>
              <a:avLst/>
              <a:gdLst>
                <a:gd name="connsiteX0" fmla="*/ -111 w 86391"/>
                <a:gd name="connsiteY0" fmla="*/ 50278 h 50482"/>
                <a:gd name="connsiteX1" fmla="*/ 81137 w 86391"/>
                <a:gd name="connsiteY1" fmla="*/ 50278 h 50482"/>
                <a:gd name="connsiteX2" fmla="*/ 86281 w 86391"/>
                <a:gd name="connsiteY2" fmla="*/ -205 h 50482"/>
                <a:gd name="connsiteX3" fmla="*/ 14462 w 86391"/>
                <a:gd name="connsiteY3" fmla="*/ -205 h 50482"/>
                <a:gd name="connsiteX4" fmla="*/ -111 w 86391"/>
                <a:gd name="connsiteY4" fmla="*/ 50278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91" h="50482">
                  <a:moveTo>
                    <a:pt x="-111" y="50278"/>
                  </a:moveTo>
                  <a:lnTo>
                    <a:pt x="81137" y="50278"/>
                  </a:lnTo>
                  <a:cubicBezTo>
                    <a:pt x="81537" y="33342"/>
                    <a:pt x="83261" y="16464"/>
                    <a:pt x="86281" y="-205"/>
                  </a:cubicBezTo>
                  <a:lnTo>
                    <a:pt x="14462" y="-205"/>
                  </a:lnTo>
                  <a:cubicBezTo>
                    <a:pt x="6214" y="15455"/>
                    <a:pt x="1251" y="32628"/>
                    <a:pt x="-111" y="50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  <p:sp>
          <p:nvSpPr>
            <p:cNvPr id="174" name="Forma libre: forma 226">
              <a:extLst>
                <a:ext uri="{FF2B5EF4-FFF2-40B4-BE49-F238E27FC236}">
                  <a16:creationId xmlns:a16="http://schemas.microsoft.com/office/drawing/2014/main" id="{AFD8A433-E237-650E-C97B-303A57A98338}"/>
                </a:ext>
              </a:extLst>
            </p:cNvPr>
            <p:cNvSpPr/>
            <p:nvPr/>
          </p:nvSpPr>
          <p:spPr>
            <a:xfrm>
              <a:off x="4764309" y="1994535"/>
              <a:ext cx="86106" cy="50482"/>
            </a:xfrm>
            <a:custGeom>
              <a:avLst/>
              <a:gdLst>
                <a:gd name="connsiteX0" fmla="*/ -111 w 86106"/>
                <a:gd name="connsiteY0" fmla="*/ -205 h 50482"/>
                <a:gd name="connsiteX1" fmla="*/ 14367 w 86106"/>
                <a:gd name="connsiteY1" fmla="*/ 50278 h 50482"/>
                <a:gd name="connsiteX2" fmla="*/ 85995 w 86106"/>
                <a:gd name="connsiteY2" fmla="*/ 50278 h 50482"/>
                <a:gd name="connsiteX3" fmla="*/ 80852 w 86106"/>
                <a:gd name="connsiteY3" fmla="*/ -205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106" h="50482">
                  <a:moveTo>
                    <a:pt x="-111" y="-205"/>
                  </a:moveTo>
                  <a:cubicBezTo>
                    <a:pt x="1261" y="17426"/>
                    <a:pt x="6185" y="34600"/>
                    <a:pt x="14367" y="50278"/>
                  </a:cubicBezTo>
                  <a:lnTo>
                    <a:pt x="85995" y="50278"/>
                  </a:lnTo>
                  <a:cubicBezTo>
                    <a:pt x="83023" y="33600"/>
                    <a:pt x="81299" y="16731"/>
                    <a:pt x="80852" y="-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6832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29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29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>
            <a:extLst>
              <a:ext uri="{FF2B5EF4-FFF2-40B4-BE49-F238E27FC236}">
                <a16:creationId xmlns:a16="http://schemas.microsoft.com/office/drawing/2014/main" id="{9B27CAA4-0E17-DAA6-C81D-E3C2753EA222}"/>
              </a:ext>
            </a:extLst>
          </p:cNvPr>
          <p:cNvGrpSpPr/>
          <p:nvPr/>
        </p:nvGrpSpPr>
        <p:grpSpPr>
          <a:xfrm>
            <a:off x="5218702" y="-101835"/>
            <a:ext cx="4089980" cy="3541746"/>
            <a:chOff x="4379566" y="1018128"/>
            <a:chExt cx="4089980" cy="3541746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9E416AAD-1C00-087B-F0FE-6BFD183D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40516">
              <a:off x="4418978" y="978716"/>
              <a:ext cx="942715" cy="1021539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5C913236-440F-9D54-C29A-503A38D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6982962" y="1324070"/>
              <a:ext cx="684043" cy="986860"/>
            </a:xfrm>
            <a:prstGeom prst="rect">
              <a:avLst/>
            </a:prstGeom>
          </p:spPr>
        </p:pic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D15FD7F1-BA1D-E1EE-09AF-595622E9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901628" y="3561738"/>
              <a:ext cx="846709" cy="998136"/>
            </a:xfrm>
            <a:prstGeom prst="rect">
              <a:avLst/>
            </a:prstGeom>
          </p:spPr>
        </p:pic>
        <p:pic>
          <p:nvPicPr>
            <p:cNvPr id="39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2AFD9953-4C88-7C1A-0E41-CE39D825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29386" flipH="1">
              <a:off x="7913252" y="2540515"/>
              <a:ext cx="497096" cy="379081"/>
            </a:xfrm>
            <a:prstGeom prst="rect">
              <a:avLst/>
            </a:prstGeom>
          </p:spPr>
        </p:pic>
        <p:pic>
          <p:nvPicPr>
            <p:cNvPr id="40" name="Imagen 39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70AD78D-6D56-7491-3B45-9A0132003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8766" y="3163432"/>
              <a:ext cx="420780" cy="456720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EA7E1DD-12CE-4ACD-9D03-0CE516590985}"/>
              </a:ext>
            </a:extLst>
          </p:cNvPr>
          <p:cNvGrpSpPr/>
          <p:nvPr/>
        </p:nvGrpSpPr>
        <p:grpSpPr>
          <a:xfrm>
            <a:off x="683504" y="412054"/>
            <a:ext cx="6332886" cy="4256555"/>
            <a:chOff x="654258" y="422956"/>
            <a:chExt cx="6332886" cy="4256555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67E77729-36DB-5210-70A4-2FED5EC0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54596" flipV="1">
              <a:off x="1617936" y="3788284"/>
              <a:ext cx="822458" cy="891227"/>
            </a:xfrm>
            <a:prstGeom prst="rect">
              <a:avLst/>
            </a:prstGeom>
          </p:spPr>
        </p:pic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8A731A1E-087E-537B-99CC-8E9EEE5F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258" y="422956"/>
              <a:ext cx="506406" cy="528073"/>
            </a:xfrm>
            <a:prstGeom prst="rect">
              <a:avLst/>
            </a:prstGeom>
          </p:spPr>
        </p:pic>
        <p:pic>
          <p:nvPicPr>
            <p:cNvPr id="49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9001CEC-B658-4430-52EF-191A88A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6432280" y="782491"/>
              <a:ext cx="554864" cy="401322"/>
            </a:xfrm>
            <a:prstGeom prst="rect">
              <a:avLst/>
            </a:prstGeom>
          </p:spPr>
        </p:pic>
        <p:pic>
          <p:nvPicPr>
            <p:cNvPr id="50" name="Imagen 49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D4291FAB-F255-446B-D612-DAE9708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5261" y="2411818"/>
              <a:ext cx="566410" cy="385071"/>
            </a:xfrm>
            <a:prstGeom prst="rect">
              <a:avLst/>
            </a:prstGeom>
          </p:spPr>
        </p:pic>
        <p:pic>
          <p:nvPicPr>
            <p:cNvPr id="51" name="Imagen 50" descr="Logotipo, Icono&#10;&#10;Descripción generada automáticamente">
              <a:extLst>
                <a:ext uri="{FF2B5EF4-FFF2-40B4-BE49-F238E27FC236}">
                  <a16:creationId xmlns:a16="http://schemas.microsoft.com/office/drawing/2014/main" id="{411719A7-4B5B-4E6C-E086-2BE3AE554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9518" y="3620152"/>
              <a:ext cx="482291" cy="473072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F9A021C-A391-40CD-49C1-1E381210B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96" y="542330"/>
            <a:ext cx="7696200" cy="715566"/>
          </a:xfrm>
        </p:spPr>
        <p:txBody>
          <a:bodyPr/>
          <a:lstStyle/>
          <a:p>
            <a:r>
              <a:rPr lang="es-ES" sz="3500" dirty="0">
                <a:solidFill>
                  <a:schemeClr val="bg2"/>
                </a:solidFill>
              </a:rPr>
              <a:t>CLASS DIAGRAM</a:t>
            </a:r>
            <a:endParaRPr lang="en-US" sz="3500" dirty="0">
              <a:solidFill>
                <a:schemeClr val="bg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EF396-2450-C991-79C5-D38866A51F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9831" y="1402170"/>
            <a:ext cx="4141622" cy="360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38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4390" y="1131081"/>
            <a:ext cx="8061536" cy="4225967"/>
          </a:xfrm>
        </p:spPr>
        <p:txBody>
          <a:bodyPr>
            <a:noAutofit/>
          </a:bodyPr>
          <a:lstStyle/>
          <a:p>
            <a:pPr marL="4254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was confused about integrating my concept into Django and the process flow of the project. </a:t>
            </a:r>
            <a:r>
              <a:rPr lang="en-US" sz="1800" dirty="0">
                <a:solidFill>
                  <a:schemeClr val="bg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fforts were taken to refer to a lot of crowdfunding websites to conceptualize the topic.</a:t>
            </a:r>
          </a:p>
          <a:p>
            <a:pPr marL="4254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had problems with the virtual environment residing in my project which lead to dysfunctionality and </a:t>
            </a:r>
            <a:r>
              <a:rPr lang="en-IN" sz="18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resulted in unexpected errors.</a:t>
            </a:r>
            <a:r>
              <a:rPr lang="en-US" sz="18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My project had to be restarted at that moment. </a:t>
            </a:r>
          </a:p>
          <a:p>
            <a:pPr marL="4254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While implementing the bootstrap templates in Django using CSS and JS files, they appeared to be quite difficult and generated errors.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498" y="372651"/>
            <a:ext cx="3989438" cy="1080736"/>
          </a:xfrm>
        </p:spPr>
        <p:txBody>
          <a:bodyPr/>
          <a:lstStyle/>
          <a:p>
            <a:r>
              <a:rPr lang="es-ES" dirty="0">
                <a:solidFill>
                  <a:schemeClr val="bg2"/>
                </a:solidFill>
              </a:rPr>
              <a:t>CHALLENGES FACED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A45DA4D3-BAB2-C273-2102-0391B1B4E79F}"/>
              </a:ext>
            </a:extLst>
          </p:cNvPr>
          <p:cNvGrpSpPr/>
          <p:nvPr/>
        </p:nvGrpSpPr>
        <p:grpSpPr>
          <a:xfrm>
            <a:off x="464894" y="109480"/>
            <a:ext cx="8145135" cy="4794183"/>
            <a:chOff x="464894" y="109480"/>
            <a:chExt cx="8145135" cy="4794183"/>
          </a:xfrm>
        </p:grpSpPr>
        <p:pic>
          <p:nvPicPr>
            <p:cNvPr id="33" name="Gráfico 32">
              <a:extLst>
                <a:ext uri="{FF2B5EF4-FFF2-40B4-BE49-F238E27FC236}">
                  <a16:creationId xmlns:a16="http://schemas.microsoft.com/office/drawing/2014/main" id="{919552B8-020A-A43A-20AB-55AA56626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9728875">
              <a:off x="1681084" y="109480"/>
              <a:ext cx="942715" cy="1021539"/>
            </a:xfrm>
            <a:prstGeom prst="rect">
              <a:avLst/>
            </a:prstGeom>
          </p:spPr>
        </p:pic>
        <p:pic>
          <p:nvPicPr>
            <p:cNvPr id="34" name="Gráfico 33">
              <a:extLst>
                <a:ext uri="{FF2B5EF4-FFF2-40B4-BE49-F238E27FC236}">
                  <a16:creationId xmlns:a16="http://schemas.microsoft.com/office/drawing/2014/main" id="{E3A19012-FB0B-7134-E7C4-0C12E78D6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4016">
              <a:off x="7925986" y="3916803"/>
              <a:ext cx="684043" cy="986860"/>
            </a:xfrm>
            <a:prstGeom prst="rect">
              <a:avLst/>
            </a:prstGeom>
          </p:spPr>
        </p:pic>
        <p:pic>
          <p:nvPicPr>
            <p:cNvPr id="36" name="Imagen 35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F3D0B4EB-EC98-2D90-3AB4-05CC750D3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5114596" y="227548"/>
              <a:ext cx="497096" cy="379081"/>
            </a:xfrm>
            <a:prstGeom prst="rect">
              <a:avLst/>
            </a:prstGeom>
          </p:spPr>
        </p:pic>
        <p:pic>
          <p:nvPicPr>
            <p:cNvPr id="37" name="Imagen 36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2F851128-F3E6-056C-7365-E9D7F78A2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4894" y="928480"/>
              <a:ext cx="420780" cy="456720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3B712549-FED2-CD46-3DC9-8BAA837950F8}"/>
              </a:ext>
            </a:extLst>
          </p:cNvPr>
          <p:cNvGrpSpPr/>
          <p:nvPr/>
        </p:nvGrpSpPr>
        <p:grpSpPr>
          <a:xfrm>
            <a:off x="862866" y="1131081"/>
            <a:ext cx="7949834" cy="3846516"/>
            <a:chOff x="862866" y="1131081"/>
            <a:chExt cx="7949834" cy="3846516"/>
          </a:xfrm>
        </p:grpSpPr>
        <p:pic>
          <p:nvPicPr>
            <p:cNvPr id="39" name="Imagen 38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F979310D-3DCA-A0B9-3D88-FF65AA366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18198" y="1131081"/>
              <a:ext cx="494502" cy="511171"/>
            </a:xfrm>
            <a:prstGeom prst="rect">
              <a:avLst/>
            </a:prstGeom>
          </p:spPr>
        </p:pic>
        <p:pic>
          <p:nvPicPr>
            <p:cNvPr id="40" name="Imagen 39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C48CCE20-21EA-AA70-9CB0-DD7872F11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88307" y="4410233"/>
              <a:ext cx="281272" cy="567364"/>
            </a:xfrm>
            <a:prstGeom prst="rect">
              <a:avLst/>
            </a:prstGeom>
          </p:spPr>
        </p:pic>
        <p:pic>
          <p:nvPicPr>
            <p:cNvPr id="41" name="Imagen 40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7E14C119-DC70-8E73-3EA2-448C4CC06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5883499" y="4355007"/>
              <a:ext cx="565406" cy="351389"/>
            </a:xfrm>
            <a:prstGeom prst="rect">
              <a:avLst/>
            </a:prstGeom>
          </p:spPr>
        </p:pic>
        <p:pic>
          <p:nvPicPr>
            <p:cNvPr id="42" name="Imagen 41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7CD76EB3-DA00-5180-768C-7AE386B5E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62866" y="1378216"/>
              <a:ext cx="365768" cy="528073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D59A7309-B5FF-D3C4-5C13-6AE3D0CCA695}"/>
              </a:ext>
            </a:extLst>
          </p:cNvPr>
          <p:cNvGrpSpPr/>
          <p:nvPr/>
        </p:nvGrpSpPr>
        <p:grpSpPr>
          <a:xfrm>
            <a:off x="1166167" y="455408"/>
            <a:ext cx="7449759" cy="4355077"/>
            <a:chOff x="1166167" y="455408"/>
            <a:chExt cx="7449759" cy="4355077"/>
          </a:xfrm>
        </p:grpSpPr>
        <p:pic>
          <p:nvPicPr>
            <p:cNvPr id="44" name="Gráfico 43">
              <a:extLst>
                <a:ext uri="{FF2B5EF4-FFF2-40B4-BE49-F238E27FC236}">
                  <a16:creationId xmlns:a16="http://schemas.microsoft.com/office/drawing/2014/main" id="{D60BF896-DB01-87C3-76CF-E90452069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1913196" flipV="1">
              <a:off x="1166167" y="3919258"/>
              <a:ext cx="822458" cy="891227"/>
            </a:xfrm>
            <a:prstGeom prst="rect">
              <a:avLst/>
            </a:prstGeom>
          </p:spPr>
        </p:pic>
        <p:pic>
          <p:nvPicPr>
            <p:cNvPr id="47" name="Imagen 46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C1B935C5-75CF-77A9-67C4-A3F910DAD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9516" y="1538236"/>
              <a:ext cx="566410" cy="385071"/>
            </a:xfrm>
            <a:prstGeom prst="rect">
              <a:avLst/>
            </a:prstGeom>
          </p:spPr>
        </p:pic>
        <p:pic>
          <p:nvPicPr>
            <p:cNvPr id="48" name="Imagen 47" descr="Logotipo, Icono&#10;&#10;Descripción generada automáticamente">
              <a:extLst>
                <a:ext uri="{FF2B5EF4-FFF2-40B4-BE49-F238E27FC236}">
                  <a16:creationId xmlns:a16="http://schemas.microsoft.com/office/drawing/2014/main" id="{846FCE0F-BFCD-9756-6665-9D4F01E5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95645" y="455408"/>
              <a:ext cx="482291" cy="473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78864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68F8C9-9363-411D-9575-F40C87BD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55" y="336615"/>
            <a:ext cx="7696200" cy="715566"/>
          </a:xfrm>
        </p:spPr>
        <p:txBody>
          <a:bodyPr/>
          <a:lstStyle/>
          <a:p>
            <a:r>
              <a:rPr lang="es-ES" dirty="0">
                <a:solidFill>
                  <a:schemeClr val="bg2"/>
                </a:solidFill>
              </a:rPr>
              <a:t>SCREENSHOTS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8C25731-4F43-8089-2400-A282984C586D}"/>
              </a:ext>
            </a:extLst>
          </p:cNvPr>
          <p:cNvGrpSpPr/>
          <p:nvPr/>
        </p:nvGrpSpPr>
        <p:grpSpPr>
          <a:xfrm>
            <a:off x="395932" y="113485"/>
            <a:ext cx="8545397" cy="4742635"/>
            <a:chOff x="395932" y="113485"/>
            <a:chExt cx="8545397" cy="4742635"/>
          </a:xfrm>
        </p:grpSpPr>
        <p:pic>
          <p:nvPicPr>
            <p:cNvPr id="28" name="Gráfico 27">
              <a:extLst>
                <a:ext uri="{FF2B5EF4-FFF2-40B4-BE49-F238E27FC236}">
                  <a16:creationId xmlns:a16="http://schemas.microsoft.com/office/drawing/2014/main" id="{CD0EA32F-B9D9-424A-3349-8FBA72CA6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24016">
              <a:off x="8257286" y="3869260"/>
              <a:ext cx="684043" cy="986860"/>
            </a:xfrm>
            <a:prstGeom prst="rect">
              <a:avLst/>
            </a:prstGeom>
          </p:spPr>
        </p:pic>
        <p:pic>
          <p:nvPicPr>
            <p:cNvPr id="29" name="Gráfico 28">
              <a:extLst>
                <a:ext uri="{FF2B5EF4-FFF2-40B4-BE49-F238E27FC236}">
                  <a16:creationId xmlns:a16="http://schemas.microsoft.com/office/drawing/2014/main" id="{B020A4A7-1DCD-A29A-7F4F-AE453E7D4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353145">
              <a:off x="7948000" y="113485"/>
              <a:ext cx="846709" cy="998136"/>
            </a:xfrm>
            <a:prstGeom prst="rect">
              <a:avLst/>
            </a:prstGeom>
          </p:spPr>
        </p:pic>
        <p:pic>
          <p:nvPicPr>
            <p:cNvPr id="30" name="Imagen 29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A634B631-75FA-CD48-48DB-FFBF623F2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395932" y="816947"/>
              <a:ext cx="497096" cy="379081"/>
            </a:xfrm>
            <a:prstGeom prst="rect">
              <a:avLst/>
            </a:prstGeom>
          </p:spPr>
        </p:pic>
        <p:pic>
          <p:nvPicPr>
            <p:cNvPr id="31" name="Imagen 30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8EADD02D-6EA9-C0D4-BA79-97F67CAC0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21365" y="4362690"/>
              <a:ext cx="420780" cy="456720"/>
            </a:xfrm>
            <a:prstGeom prst="rect">
              <a:avLst/>
            </a:prstGeom>
          </p:spPr>
        </p:pic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61CF555C-313A-3384-0D2E-8E5DEFD9D0F3}"/>
              </a:ext>
            </a:extLst>
          </p:cNvPr>
          <p:cNvGrpSpPr/>
          <p:nvPr/>
        </p:nvGrpSpPr>
        <p:grpSpPr>
          <a:xfrm>
            <a:off x="500282" y="1344217"/>
            <a:ext cx="8302588" cy="3093498"/>
            <a:chOff x="500282" y="1344217"/>
            <a:chExt cx="8302588" cy="3093498"/>
          </a:xfrm>
        </p:grpSpPr>
        <p:pic>
          <p:nvPicPr>
            <p:cNvPr id="33" name="Imagen 32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1B022700-ECCD-C3A1-EFEE-0EE421FA8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08368" y="1344217"/>
              <a:ext cx="494502" cy="511171"/>
            </a:xfrm>
            <a:prstGeom prst="rect">
              <a:avLst/>
            </a:prstGeom>
          </p:spPr>
        </p:pic>
        <p:pic>
          <p:nvPicPr>
            <p:cNvPr id="34" name="Imagen 33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D85903E9-9825-76C4-9D00-1D6BD582B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76934" flipH="1">
              <a:off x="8369235" y="2859557"/>
              <a:ext cx="281272" cy="567364"/>
            </a:xfrm>
            <a:prstGeom prst="rect">
              <a:avLst/>
            </a:prstGeom>
          </p:spPr>
        </p:pic>
        <p:pic>
          <p:nvPicPr>
            <p:cNvPr id="36" name="Imagen 35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70B46268-F245-A00B-B0AE-656B4EFFD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0282" y="3909642"/>
              <a:ext cx="365768" cy="528073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8032B25-EA31-F2D8-4F76-828E87D118DC}"/>
              </a:ext>
            </a:extLst>
          </p:cNvPr>
          <p:cNvGrpSpPr/>
          <p:nvPr/>
        </p:nvGrpSpPr>
        <p:grpSpPr>
          <a:xfrm>
            <a:off x="166451" y="1156247"/>
            <a:ext cx="8767261" cy="1826732"/>
            <a:chOff x="234092" y="1059352"/>
            <a:chExt cx="8767261" cy="1826732"/>
          </a:xfrm>
        </p:grpSpPr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15A61B7A-48B4-92A3-D814-256066C74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990528" flipV="1">
              <a:off x="268477" y="2029241"/>
              <a:ext cx="822458" cy="891227"/>
            </a:xfrm>
            <a:prstGeom prst="rect">
              <a:avLst/>
            </a:prstGeom>
          </p:spPr>
        </p:pic>
        <p:pic>
          <p:nvPicPr>
            <p:cNvPr id="39" name="Imagen 38" descr="Icono&#10;&#10;Descripción generada automáticamente">
              <a:extLst>
                <a:ext uri="{FF2B5EF4-FFF2-40B4-BE49-F238E27FC236}">
                  <a16:creationId xmlns:a16="http://schemas.microsoft.com/office/drawing/2014/main" id="{65168A05-DD9E-EEBA-3BDD-1D8C9C370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1811" y="1059352"/>
              <a:ext cx="506406" cy="528073"/>
            </a:xfrm>
            <a:prstGeom prst="rect">
              <a:avLst/>
            </a:prstGeom>
          </p:spPr>
        </p:pic>
        <p:pic>
          <p:nvPicPr>
            <p:cNvPr id="41" name="Imagen 40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C65883D9-1D4B-BC97-0B89-98B0064B6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4929" flipH="1">
              <a:off x="8434943" y="1800970"/>
              <a:ext cx="566410" cy="385071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81677D5-F0F1-C067-3F8A-B06990879B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78692" y="1116692"/>
            <a:ext cx="6245644" cy="3353781"/>
          </a:xfrm>
          <a:prstGeom prst="rect">
            <a:avLst/>
          </a:prstGeom>
        </p:spPr>
      </p:pic>
      <p:sp>
        <p:nvSpPr>
          <p:cNvPr id="5" name="Google Shape;1687;p67">
            <a:extLst>
              <a:ext uri="{FF2B5EF4-FFF2-40B4-BE49-F238E27FC236}">
                <a16:creationId xmlns:a16="http://schemas.microsoft.com/office/drawing/2014/main" id="{9ABE091D-8E6D-F084-F66B-A1A843C8326E}"/>
              </a:ext>
            </a:extLst>
          </p:cNvPr>
          <p:cNvSpPr txBox="1">
            <a:spLocks/>
          </p:cNvSpPr>
          <p:nvPr/>
        </p:nvSpPr>
        <p:spPr>
          <a:xfrm>
            <a:off x="583655" y="4401239"/>
            <a:ext cx="7794774" cy="565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The user needs to login to the system in order to view and donate to </a:t>
            </a:r>
            <a:r>
              <a:rPr lang="en-IN" sz="1600" dirty="0" err="1">
                <a:solidFill>
                  <a:schemeClr val="bg1">
                    <a:lumMod val="20000"/>
                    <a:lumOff val="80000"/>
                  </a:schemeClr>
                </a:solidFill>
              </a:rPr>
              <a:t>projects.The</a:t>
            </a:r>
            <a:r>
              <a:rPr lang="en-IN" sz="16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 login details will be used for donation purposes.</a:t>
            </a:r>
          </a:p>
        </p:txBody>
      </p:sp>
    </p:spTree>
    <p:extLst>
      <p:ext uri="{BB962C8B-B14F-4D97-AF65-F5344CB8AC3E}">
        <p14:creationId xmlns:p14="http://schemas.microsoft.com/office/powerpoint/2010/main" val="19355770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ersonalizado 8">
      <a:dk1>
        <a:srgbClr val="6C7B46"/>
      </a:dk1>
      <a:lt1>
        <a:srgbClr val="B1C176"/>
      </a:lt1>
      <a:dk2>
        <a:srgbClr val="C2CC9A"/>
      </a:dk2>
      <a:lt2>
        <a:srgbClr val="F39921"/>
      </a:lt2>
      <a:accent1>
        <a:srgbClr val="FEC928"/>
      </a:accent1>
      <a:accent2>
        <a:srgbClr val="424B2B"/>
      </a:accent2>
      <a:accent3>
        <a:srgbClr val="363D2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C2CC9A"/>
      </a:folHlink>
    </a:clrScheme>
    <a:fontScheme name="Personalizado 4">
      <a:majorFont>
        <a:latin typeface="Doppio One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1948</TotalTime>
  <Words>691</Words>
  <Application>Microsoft Office PowerPoint</Application>
  <PresentationFormat>On-screen Show (16:9)</PresentationFormat>
  <Paragraphs>67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Cabin</vt:lpstr>
      <vt:lpstr>Calibri</vt:lpstr>
      <vt:lpstr>Doppio One</vt:lpstr>
      <vt:lpstr>Söhne</vt:lpstr>
      <vt:lpstr>Times New Roman</vt:lpstr>
      <vt:lpstr>Wingdings</vt:lpstr>
      <vt:lpstr>Office Theme</vt:lpstr>
      <vt:lpstr>CROWDFUNDING PORTAL</vt:lpstr>
      <vt:lpstr>ABSTRACT</vt:lpstr>
      <vt:lpstr>REQUIREMENTS</vt:lpstr>
      <vt:lpstr>    FEATURES &amp; HIGHLIGHTS</vt:lpstr>
      <vt:lpstr>TECHNICAL ASPECTS</vt:lpstr>
      <vt:lpstr>THIRD-PARTY LIBRARIES</vt:lpstr>
      <vt:lpstr>CLASS DIAGRAM</vt:lpstr>
      <vt:lpstr>CHALLENGES FACED</vt:lpstr>
      <vt:lpstr>SCREENSHOTS</vt:lpstr>
      <vt:lpstr>PowerPoint Presentation</vt:lpstr>
      <vt:lpstr>When a category is selected, the project in that category will be displayed and by clicking on “donate now” button, you will be redirected to a donation page .</vt:lpstr>
      <vt:lpstr>PowerPoint Presentation</vt:lpstr>
      <vt:lpstr>FUTURE ENHANCEMENTS</vt:lpstr>
      <vt:lpstr>            CONCLUSION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CROWDFUNDING PORTAL</dc:title>
  <dc:creator>Savia</dc:creator>
  <cp:lastModifiedBy>Savia Varghese</cp:lastModifiedBy>
  <cp:revision>5</cp:revision>
  <dcterms:created xsi:type="dcterms:W3CDTF">2021-10-12T08:06:43Z</dcterms:created>
  <dcterms:modified xsi:type="dcterms:W3CDTF">2023-06-02T02:58:39Z</dcterms:modified>
</cp:coreProperties>
</file>